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9"/>
  </p:notesMasterIdLst>
  <p:handoutMasterIdLst>
    <p:handoutMasterId r:id="rId10"/>
  </p:handoutMasterIdLst>
  <p:sldIdLst>
    <p:sldId id="294" r:id="rId5"/>
    <p:sldId id="1357" r:id="rId6"/>
    <p:sldId id="2541" r:id="rId7"/>
    <p:sldId id="257" r:id="rId8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Mission Script" panose="02000000000000000000" pitchFamily="50" charset="0"/>
      <p:regular r:id="rId15"/>
    </p:embeddedFont>
    <p:embeddedFont>
      <p:font typeface="Playfair Display" panose="00000500000000000000" pitchFamily="2" charset="0"/>
      <p:regular r:id="rId16"/>
      <p:bold r:id="rId17"/>
      <p:italic r:id="rId18"/>
      <p:boldItalic r:id="rId19"/>
    </p:embeddedFont>
    <p:embeddedFont>
      <p:font typeface="Raleway" panose="020B0503030101060003" pitchFamily="34" charset="0"/>
      <p:regular r:id="rId20"/>
      <p:bold r:id="rId21"/>
      <p:italic r:id="rId22"/>
      <p:boldItalic r:id="rId23"/>
    </p:embeddedFont>
    <p:embeddedFont>
      <p:font typeface="tahoma" panose="020B0604030504040204" pitchFamily="34" charset="0"/>
      <p:regular r:id="rId24"/>
      <p:bold r:id="rId25"/>
    </p:embeddedFont>
    <p:embeddedFont>
      <p:font typeface="times" panose="02020603050405020304" pitchFamily="18" charset="0"/>
      <p:regular r:id="rId26"/>
      <p:bold r:id="rId27"/>
      <p:italic r:id="rId28"/>
      <p:boldItalic r:id="rId2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7C9B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391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" Type="http://schemas.openxmlformats.org/officeDocument/2006/relationships/customXml" Target="../customXml/item3.xml"/><Relationship Id="rId21" Type="http://schemas.openxmlformats.org/officeDocument/2006/relationships/font" Target="fonts/font11.fntdata"/><Relationship Id="rId7" Type="http://schemas.openxmlformats.org/officeDocument/2006/relationships/slide" Target="slides/slide3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font" Target="fonts/font1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font" Target="fonts/font18.fntdata"/><Relationship Id="rId10" Type="http://schemas.openxmlformats.org/officeDocument/2006/relationships/handoutMaster" Target="handoutMasters/handoutMaster1.xml"/><Relationship Id="rId19" Type="http://schemas.openxmlformats.org/officeDocument/2006/relationships/font" Target="fonts/font9.fntdata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font" Target="fonts/font17.fntdata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5A9E0F9C-F3C0-4954-AAB0-F50AE8168B0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/>
              <a:t>Le style au naturel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7185060-246D-4A7B-8112-0A7EBC38F6C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D8852C-9D96-43DE-BA50-AB2D31C66F50}" type="datetimeFigureOut">
              <a:rPr lang="fr-FR" smtClean="0"/>
              <a:t>14/12/2022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0DDC65E-AE2B-435B-9DF8-B74F61DB425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35DFCE3-43E3-4777-A71A-76C86C4C24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0AE54E-5678-4673-B42F-5F9BDF29A2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3952741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685799" y="342106"/>
            <a:ext cx="5486399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ctr">
              <a:defRPr sz="3600">
                <a:latin typeface="+mj-lt"/>
              </a:defRPr>
            </a:lvl1pPr>
          </a:lstStyle>
          <a:p>
            <a:r>
              <a:rPr lang="fr-FR"/>
              <a:t>Le style au naturel</a:t>
            </a:r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41074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0" y="8891336"/>
            <a:ext cx="6856413" cy="252663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89A2F3D9-8BE3-41F7-B364-815CA606DD2E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0B0828F-F244-43BF-9412-707317DC1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567" y="8153399"/>
            <a:ext cx="3104034" cy="64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45599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ciel, extérieur, neige, nature&#10;&#10;Description générée automatiquement">
            <a:extLst>
              <a:ext uri="{FF2B5EF4-FFF2-40B4-BE49-F238E27FC236}">
                <a16:creationId xmlns:a16="http://schemas.microsoft.com/office/drawing/2014/main" id="{7F7A3FE2-717A-441E-A303-CE05AE6762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140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80BAA795-91BA-45F8-956D-F7EF6B5C3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5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'élément multimédia 5">
            <a:extLst>
              <a:ext uri="{FF2B5EF4-FFF2-40B4-BE49-F238E27FC236}">
                <a16:creationId xmlns:a16="http://schemas.microsoft.com/office/drawing/2014/main" id="{E746B6FC-7DA4-4D7E-B6C0-299A1181F88B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fr-FR"/>
              <a:t>Cliquez sur l'icône pour ajouter l'élément multimédia</a:t>
            </a:r>
          </a:p>
        </p:txBody>
      </p:sp>
    </p:spTree>
    <p:extLst>
      <p:ext uri="{BB962C8B-B14F-4D97-AF65-F5344CB8AC3E}">
        <p14:creationId xmlns:p14="http://schemas.microsoft.com/office/powerpoint/2010/main" val="225578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'élément multimédia 5">
            <a:extLst>
              <a:ext uri="{FF2B5EF4-FFF2-40B4-BE49-F238E27FC236}">
                <a16:creationId xmlns:a16="http://schemas.microsoft.com/office/drawing/2014/main" id="{ED65C994-0313-B5A1-7E0F-D21D94C8EDC4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370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429C15D-E8DE-43AC-8EA3-94DC51BD5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8299"/>
            <a:ext cx="10515600" cy="14049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AE512C0-DED6-4D05-ADDF-EED1FD400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73237"/>
            <a:ext cx="10515600" cy="4356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2C21D-3C84-4A30-9954-CDDB507B8A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720634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154A1-A9F7-4173-A624-9C3B86B110C0}" type="datetimeFigureOut">
              <a:rPr lang="fr-FR" smtClean="0"/>
              <a:t>14/12/2022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13F7B2-3A54-48CF-A54C-A3B59C69B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720634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E1AABFB-440E-4630-8826-0A559201E2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720634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D59F3-9DA0-4CFB-B07C-F057BD779442}" type="slidenum">
              <a:rPr lang="fr-FR" smtClean="0"/>
              <a:t>‹N°›</a:t>
            </a:fld>
            <a:endParaRPr lang="fr-FR"/>
          </a:p>
        </p:txBody>
      </p:sp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E537D3C0-C561-4F8D-A262-17135945FDD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1764" y="6369799"/>
            <a:ext cx="1968471" cy="41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515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6" r:id="rId2"/>
    <p:sldLayoutId id="2147483677" r:id="rId3"/>
    <p:sldLayoutId id="2147483678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151" userDrawn="1">
          <p15:clr>
            <a:srgbClr val="F26B43"/>
          </p15:clr>
        </p15:guide>
        <p15:guide id="4" pos="529" userDrawn="1">
          <p15:clr>
            <a:srgbClr val="F26B43"/>
          </p15:clr>
        </p15:guide>
        <p15:guide id="5" pos="5496" userDrawn="1">
          <p15:clr>
            <a:srgbClr val="F26B43"/>
          </p15:clr>
        </p15:guide>
        <p15:guide id="6" pos="2184" userDrawn="1">
          <p15:clr>
            <a:srgbClr val="F26B43"/>
          </p15:clr>
        </p15:guide>
        <p15:guide id="7" orient="horz" pos="3861" userDrawn="1">
          <p15:clr>
            <a:srgbClr val="F26B43"/>
          </p15:clr>
        </p15:guide>
        <p15:guide id="8" orient="horz" pos="2047" userDrawn="1">
          <p15:clr>
            <a:srgbClr val="F26B43"/>
          </p15:clr>
        </p15:guide>
        <p15:guide id="9" orient="horz" pos="1117" userDrawn="1">
          <p15:clr>
            <a:srgbClr val="F26B43"/>
          </p15:clr>
        </p15:guide>
        <p15:guide id="10" orient="horz" pos="297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DB27945-19F7-4813-BCEC-EF20A24A34C5}"/>
              </a:ext>
            </a:extLst>
          </p:cNvPr>
          <p:cNvSpPr/>
          <p:nvPr/>
        </p:nvSpPr>
        <p:spPr>
          <a:xfrm>
            <a:off x="3853045" y="3769134"/>
            <a:ext cx="4693426" cy="4563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sion Script"/>
              <a:ea typeface="+mn-ea"/>
              <a:cs typeface="+mn-cs"/>
            </a:endParaRPr>
          </a:p>
        </p:txBody>
      </p:sp>
      <p:grpSp>
        <p:nvGrpSpPr>
          <p:cNvPr id="4" name="Graphique 23">
            <a:extLst>
              <a:ext uri="{FF2B5EF4-FFF2-40B4-BE49-F238E27FC236}">
                <a16:creationId xmlns:a16="http://schemas.microsoft.com/office/drawing/2014/main" id="{BACC0D76-E116-4032-A401-4112E69A8F18}"/>
              </a:ext>
            </a:extLst>
          </p:cNvPr>
          <p:cNvGrpSpPr/>
          <p:nvPr/>
        </p:nvGrpSpPr>
        <p:grpSpPr>
          <a:xfrm>
            <a:off x="4227787" y="1233408"/>
            <a:ext cx="3943942" cy="3943938"/>
            <a:chOff x="5057016" y="1945617"/>
            <a:chExt cx="2517341" cy="2517341"/>
          </a:xfrm>
          <a:solidFill>
            <a:schemeClr val="tx1">
              <a:alpha val="21000"/>
            </a:schemeClr>
          </a:solidFill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E56CF504-23F0-474C-9BE1-C963BF3AA52B}"/>
                </a:ext>
              </a:extLst>
            </p:cNvPr>
            <p:cNvSpPr/>
            <p:nvPr/>
          </p:nvSpPr>
          <p:spPr>
            <a:xfrm>
              <a:off x="5057016" y="1945617"/>
              <a:ext cx="2517341" cy="2517341"/>
            </a:xfrm>
            <a:custGeom>
              <a:avLst/>
              <a:gdLst>
                <a:gd name="connsiteX0" fmla="*/ 2149001 w 2517341"/>
                <a:gd name="connsiteY0" fmla="*/ 2149001 h 2517341"/>
                <a:gd name="connsiteX1" fmla="*/ 368340 w 2517341"/>
                <a:gd name="connsiteY1" fmla="*/ 2149001 h 2517341"/>
                <a:gd name="connsiteX2" fmla="*/ 368340 w 2517341"/>
                <a:gd name="connsiteY2" fmla="*/ 368340 h 2517341"/>
                <a:gd name="connsiteX3" fmla="*/ 2149001 w 2517341"/>
                <a:gd name="connsiteY3" fmla="*/ 368340 h 2517341"/>
                <a:gd name="connsiteX4" fmla="*/ 2149001 w 2517341"/>
                <a:gd name="connsiteY4" fmla="*/ 2149001 h 2517341"/>
                <a:gd name="connsiteX5" fmla="*/ 2149001 w 2517341"/>
                <a:gd name="connsiteY5" fmla="*/ 2149001 h 2517341"/>
                <a:gd name="connsiteX6" fmla="*/ 384203 w 2517341"/>
                <a:gd name="connsiteY6" fmla="*/ 384203 h 2517341"/>
                <a:gd name="connsiteX7" fmla="*/ 384203 w 2517341"/>
                <a:gd name="connsiteY7" fmla="*/ 2132828 h 2517341"/>
                <a:gd name="connsiteX8" fmla="*/ 2132828 w 2517341"/>
                <a:gd name="connsiteY8" fmla="*/ 2132828 h 2517341"/>
                <a:gd name="connsiteX9" fmla="*/ 2132828 w 2517341"/>
                <a:gd name="connsiteY9" fmla="*/ 384203 h 2517341"/>
                <a:gd name="connsiteX10" fmla="*/ 384203 w 2517341"/>
                <a:gd name="connsiteY10" fmla="*/ 384203 h 2517341"/>
                <a:gd name="connsiteX11" fmla="*/ 384203 w 2517341"/>
                <a:gd name="connsiteY11" fmla="*/ 384203 h 2517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17341" h="2517341">
                  <a:moveTo>
                    <a:pt x="2149001" y="2149001"/>
                  </a:moveTo>
                  <a:cubicBezTo>
                    <a:pt x="1657881" y="2640121"/>
                    <a:pt x="859149" y="2640121"/>
                    <a:pt x="368340" y="2149001"/>
                  </a:cubicBezTo>
                  <a:cubicBezTo>
                    <a:pt x="-122780" y="1658192"/>
                    <a:pt x="-122780" y="859149"/>
                    <a:pt x="368340" y="368340"/>
                  </a:cubicBezTo>
                  <a:cubicBezTo>
                    <a:pt x="859149" y="-122780"/>
                    <a:pt x="1658192" y="-122780"/>
                    <a:pt x="2149001" y="368340"/>
                  </a:cubicBezTo>
                  <a:cubicBezTo>
                    <a:pt x="2640121" y="859149"/>
                    <a:pt x="2640121" y="1658192"/>
                    <a:pt x="2149001" y="2149001"/>
                  </a:cubicBezTo>
                  <a:lnTo>
                    <a:pt x="2149001" y="2149001"/>
                  </a:lnTo>
                  <a:close/>
                  <a:moveTo>
                    <a:pt x="384203" y="384203"/>
                  </a:moveTo>
                  <a:cubicBezTo>
                    <a:pt x="-97897" y="866303"/>
                    <a:pt x="-97897" y="1650727"/>
                    <a:pt x="384203" y="2132828"/>
                  </a:cubicBezTo>
                  <a:cubicBezTo>
                    <a:pt x="866303" y="2614928"/>
                    <a:pt x="1650727" y="2614928"/>
                    <a:pt x="2132828" y="2132828"/>
                  </a:cubicBezTo>
                  <a:cubicBezTo>
                    <a:pt x="2614928" y="1650727"/>
                    <a:pt x="2614928" y="866303"/>
                    <a:pt x="2132828" y="384203"/>
                  </a:cubicBezTo>
                  <a:cubicBezTo>
                    <a:pt x="1651038" y="-97897"/>
                    <a:pt x="866614" y="-97897"/>
                    <a:pt x="384203" y="384203"/>
                  </a:cubicBezTo>
                  <a:lnTo>
                    <a:pt x="384203" y="384203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ssion Script"/>
                <a:ea typeface="+mn-ea"/>
                <a:cs typeface="+mn-cs"/>
              </a:endParaRPr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6751D124-349B-4288-AE99-5AF238DE6DE2}"/>
                </a:ext>
              </a:extLst>
            </p:cNvPr>
            <p:cNvSpPr/>
            <p:nvPr/>
          </p:nvSpPr>
          <p:spPr>
            <a:xfrm>
              <a:off x="5146826" y="2035427"/>
              <a:ext cx="2337720" cy="2337720"/>
            </a:xfrm>
            <a:custGeom>
              <a:avLst/>
              <a:gdLst>
                <a:gd name="connsiteX0" fmla="*/ 1995740 w 2337720"/>
                <a:gd name="connsiteY0" fmla="*/ 1995740 h 2337720"/>
                <a:gd name="connsiteX1" fmla="*/ 341980 w 2337720"/>
                <a:gd name="connsiteY1" fmla="*/ 1995740 h 2337720"/>
                <a:gd name="connsiteX2" fmla="*/ 341980 w 2337720"/>
                <a:gd name="connsiteY2" fmla="*/ 341980 h 2337720"/>
                <a:gd name="connsiteX3" fmla="*/ 1995740 w 2337720"/>
                <a:gd name="connsiteY3" fmla="*/ 341980 h 2337720"/>
                <a:gd name="connsiteX4" fmla="*/ 1995740 w 2337720"/>
                <a:gd name="connsiteY4" fmla="*/ 1995740 h 2337720"/>
                <a:gd name="connsiteX5" fmla="*/ 1995740 w 2337720"/>
                <a:gd name="connsiteY5" fmla="*/ 1995740 h 2337720"/>
                <a:gd name="connsiteX6" fmla="*/ 358154 w 2337720"/>
                <a:gd name="connsiteY6" fmla="*/ 358154 h 2337720"/>
                <a:gd name="connsiteX7" fmla="*/ 358154 w 2337720"/>
                <a:gd name="connsiteY7" fmla="*/ 1979877 h 2337720"/>
                <a:gd name="connsiteX8" fmla="*/ 1979877 w 2337720"/>
                <a:gd name="connsiteY8" fmla="*/ 1979877 h 2337720"/>
                <a:gd name="connsiteX9" fmla="*/ 1979877 w 2337720"/>
                <a:gd name="connsiteY9" fmla="*/ 358154 h 2337720"/>
                <a:gd name="connsiteX10" fmla="*/ 358154 w 2337720"/>
                <a:gd name="connsiteY10" fmla="*/ 358154 h 2337720"/>
                <a:gd name="connsiteX11" fmla="*/ 358154 w 2337720"/>
                <a:gd name="connsiteY11" fmla="*/ 358154 h 23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37720" h="2337720">
                  <a:moveTo>
                    <a:pt x="1995740" y="1995740"/>
                  </a:moveTo>
                  <a:cubicBezTo>
                    <a:pt x="1539766" y="2451714"/>
                    <a:pt x="797954" y="2451714"/>
                    <a:pt x="341980" y="1995740"/>
                  </a:cubicBezTo>
                  <a:cubicBezTo>
                    <a:pt x="-113993" y="1539766"/>
                    <a:pt x="-113993" y="797954"/>
                    <a:pt x="341980" y="341980"/>
                  </a:cubicBezTo>
                  <a:cubicBezTo>
                    <a:pt x="797954" y="-113993"/>
                    <a:pt x="1539766" y="-113993"/>
                    <a:pt x="1995740" y="341980"/>
                  </a:cubicBezTo>
                  <a:cubicBezTo>
                    <a:pt x="2451714" y="797954"/>
                    <a:pt x="2451714" y="1539766"/>
                    <a:pt x="1995740" y="1995740"/>
                  </a:cubicBezTo>
                  <a:lnTo>
                    <a:pt x="1995740" y="1995740"/>
                  </a:lnTo>
                  <a:close/>
                  <a:moveTo>
                    <a:pt x="358154" y="358154"/>
                  </a:moveTo>
                  <a:cubicBezTo>
                    <a:pt x="-89111" y="805108"/>
                    <a:pt x="-89111" y="1532924"/>
                    <a:pt x="358154" y="1979877"/>
                  </a:cubicBezTo>
                  <a:cubicBezTo>
                    <a:pt x="805419" y="2427142"/>
                    <a:pt x="1532924" y="2426831"/>
                    <a:pt x="1979877" y="1979877"/>
                  </a:cubicBezTo>
                  <a:cubicBezTo>
                    <a:pt x="2427142" y="1532924"/>
                    <a:pt x="2427142" y="805108"/>
                    <a:pt x="1979877" y="358154"/>
                  </a:cubicBezTo>
                  <a:cubicBezTo>
                    <a:pt x="1532613" y="-89111"/>
                    <a:pt x="805108" y="-89111"/>
                    <a:pt x="358154" y="358154"/>
                  </a:cubicBezTo>
                  <a:lnTo>
                    <a:pt x="358154" y="358154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ssion Script"/>
                <a:ea typeface="+mn-ea"/>
                <a:cs typeface="+mn-cs"/>
              </a:endParaRPr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FAF0B584-962E-48E9-9796-8640BD15C0EA}"/>
                </a:ext>
              </a:extLst>
            </p:cNvPr>
            <p:cNvSpPr/>
            <p:nvPr/>
          </p:nvSpPr>
          <p:spPr>
            <a:xfrm>
              <a:off x="5236404" y="2125238"/>
              <a:ext cx="2158565" cy="2158332"/>
            </a:xfrm>
            <a:custGeom>
              <a:avLst/>
              <a:gdLst>
                <a:gd name="connsiteX0" fmla="*/ 1842712 w 2158565"/>
                <a:gd name="connsiteY0" fmla="*/ 1842479 h 2158332"/>
                <a:gd name="connsiteX1" fmla="*/ 315853 w 2158565"/>
                <a:gd name="connsiteY1" fmla="*/ 1842479 h 2158332"/>
                <a:gd name="connsiteX2" fmla="*/ 315853 w 2158565"/>
                <a:gd name="connsiteY2" fmla="*/ 315620 h 2158332"/>
                <a:gd name="connsiteX3" fmla="*/ 1842712 w 2158565"/>
                <a:gd name="connsiteY3" fmla="*/ 315620 h 2158332"/>
                <a:gd name="connsiteX4" fmla="*/ 1842712 w 2158565"/>
                <a:gd name="connsiteY4" fmla="*/ 1842479 h 2158332"/>
                <a:gd name="connsiteX5" fmla="*/ 1842712 w 2158565"/>
                <a:gd name="connsiteY5" fmla="*/ 1842479 h 2158332"/>
                <a:gd name="connsiteX6" fmla="*/ 332027 w 2158565"/>
                <a:gd name="connsiteY6" fmla="*/ 331483 h 2158332"/>
                <a:gd name="connsiteX7" fmla="*/ 332027 w 2158565"/>
                <a:gd name="connsiteY7" fmla="*/ 1826305 h 2158332"/>
                <a:gd name="connsiteX8" fmla="*/ 1826849 w 2158565"/>
                <a:gd name="connsiteY8" fmla="*/ 1826305 h 2158332"/>
                <a:gd name="connsiteX9" fmla="*/ 1826849 w 2158565"/>
                <a:gd name="connsiteY9" fmla="*/ 331483 h 2158332"/>
                <a:gd name="connsiteX10" fmla="*/ 332027 w 2158565"/>
                <a:gd name="connsiteY10" fmla="*/ 331483 h 2158332"/>
                <a:gd name="connsiteX11" fmla="*/ 332027 w 2158565"/>
                <a:gd name="connsiteY11" fmla="*/ 331483 h 2158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58565" h="2158332">
                  <a:moveTo>
                    <a:pt x="1842712" y="1842479"/>
                  </a:moveTo>
                  <a:cubicBezTo>
                    <a:pt x="1421885" y="2263617"/>
                    <a:pt x="736680" y="2263617"/>
                    <a:pt x="315853" y="1842479"/>
                  </a:cubicBezTo>
                  <a:cubicBezTo>
                    <a:pt x="-105284" y="1421652"/>
                    <a:pt x="-105284" y="736447"/>
                    <a:pt x="315853" y="315620"/>
                  </a:cubicBezTo>
                  <a:cubicBezTo>
                    <a:pt x="736991" y="-105207"/>
                    <a:pt x="1421885" y="-105207"/>
                    <a:pt x="1842712" y="315620"/>
                  </a:cubicBezTo>
                  <a:cubicBezTo>
                    <a:pt x="2263850" y="736447"/>
                    <a:pt x="2263850" y="1421652"/>
                    <a:pt x="1842712" y="1842479"/>
                  </a:cubicBezTo>
                  <a:lnTo>
                    <a:pt x="1842712" y="1842479"/>
                  </a:lnTo>
                  <a:close/>
                  <a:moveTo>
                    <a:pt x="332027" y="331483"/>
                  </a:moveTo>
                  <a:cubicBezTo>
                    <a:pt x="-80091" y="743601"/>
                    <a:pt x="-80091" y="1414187"/>
                    <a:pt x="332027" y="1826305"/>
                  </a:cubicBezTo>
                  <a:cubicBezTo>
                    <a:pt x="744145" y="2238423"/>
                    <a:pt x="1414731" y="2238423"/>
                    <a:pt x="1826849" y="1826305"/>
                  </a:cubicBezTo>
                  <a:cubicBezTo>
                    <a:pt x="2238967" y="1414187"/>
                    <a:pt x="2238967" y="743601"/>
                    <a:pt x="1826849" y="331483"/>
                  </a:cubicBezTo>
                  <a:cubicBezTo>
                    <a:pt x="1414731" y="-80324"/>
                    <a:pt x="744145" y="-80635"/>
                    <a:pt x="332027" y="331483"/>
                  </a:cubicBezTo>
                  <a:lnTo>
                    <a:pt x="332027" y="331483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ssion Script"/>
                <a:ea typeface="+mn-ea"/>
                <a:cs typeface="+mn-cs"/>
              </a:endParaRPr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0C265501-CD21-4102-88E1-C53A707F21D3}"/>
                </a:ext>
              </a:extLst>
            </p:cNvPr>
            <p:cNvSpPr/>
            <p:nvPr/>
          </p:nvSpPr>
          <p:spPr>
            <a:xfrm>
              <a:off x="5325903" y="2214815"/>
              <a:ext cx="1979216" cy="1978944"/>
            </a:xfrm>
            <a:custGeom>
              <a:avLst/>
              <a:gdLst>
                <a:gd name="connsiteX0" fmla="*/ 1689762 w 1979216"/>
                <a:gd name="connsiteY0" fmla="*/ 1689451 h 1978944"/>
                <a:gd name="connsiteX1" fmla="*/ 289494 w 1979216"/>
                <a:gd name="connsiteY1" fmla="*/ 1689451 h 1978944"/>
                <a:gd name="connsiteX2" fmla="*/ 289494 w 1979216"/>
                <a:gd name="connsiteY2" fmla="*/ 289493 h 1978944"/>
                <a:gd name="connsiteX3" fmla="*/ 1689451 w 1979216"/>
                <a:gd name="connsiteY3" fmla="*/ 289493 h 1978944"/>
                <a:gd name="connsiteX4" fmla="*/ 1689762 w 1979216"/>
                <a:gd name="connsiteY4" fmla="*/ 1689451 h 1978944"/>
                <a:gd name="connsiteX5" fmla="*/ 1689762 w 1979216"/>
                <a:gd name="connsiteY5" fmla="*/ 1689451 h 1978944"/>
                <a:gd name="connsiteX6" fmla="*/ 305978 w 1979216"/>
                <a:gd name="connsiteY6" fmla="*/ 305667 h 1978944"/>
                <a:gd name="connsiteX7" fmla="*/ 305978 w 1979216"/>
                <a:gd name="connsiteY7" fmla="*/ 1673588 h 1978944"/>
                <a:gd name="connsiteX8" fmla="*/ 1673899 w 1979216"/>
                <a:gd name="connsiteY8" fmla="*/ 1673588 h 1978944"/>
                <a:gd name="connsiteX9" fmla="*/ 1673899 w 1979216"/>
                <a:gd name="connsiteY9" fmla="*/ 305667 h 1978944"/>
                <a:gd name="connsiteX10" fmla="*/ 305978 w 1979216"/>
                <a:gd name="connsiteY10" fmla="*/ 305667 h 1978944"/>
                <a:gd name="connsiteX11" fmla="*/ 305978 w 1979216"/>
                <a:gd name="connsiteY11" fmla="*/ 305667 h 1978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79216" h="1978944">
                  <a:moveTo>
                    <a:pt x="1689762" y="1689451"/>
                  </a:moveTo>
                  <a:cubicBezTo>
                    <a:pt x="1303770" y="2075442"/>
                    <a:pt x="675485" y="2075442"/>
                    <a:pt x="289494" y="1689451"/>
                  </a:cubicBezTo>
                  <a:cubicBezTo>
                    <a:pt x="-96498" y="1303459"/>
                    <a:pt x="-96498" y="675485"/>
                    <a:pt x="289494" y="289493"/>
                  </a:cubicBezTo>
                  <a:cubicBezTo>
                    <a:pt x="675485" y="-96498"/>
                    <a:pt x="1303459" y="-96498"/>
                    <a:pt x="1689451" y="289493"/>
                  </a:cubicBezTo>
                  <a:cubicBezTo>
                    <a:pt x="2075753" y="675485"/>
                    <a:pt x="2075753" y="1303459"/>
                    <a:pt x="1689762" y="1689451"/>
                  </a:cubicBezTo>
                  <a:lnTo>
                    <a:pt x="1689762" y="1689451"/>
                  </a:lnTo>
                  <a:close/>
                  <a:moveTo>
                    <a:pt x="305978" y="305667"/>
                  </a:moveTo>
                  <a:cubicBezTo>
                    <a:pt x="-71304" y="682950"/>
                    <a:pt x="-71304" y="1296617"/>
                    <a:pt x="305978" y="1673588"/>
                  </a:cubicBezTo>
                  <a:cubicBezTo>
                    <a:pt x="683261" y="2050559"/>
                    <a:pt x="1296617" y="2050559"/>
                    <a:pt x="1673899" y="1673588"/>
                  </a:cubicBezTo>
                  <a:cubicBezTo>
                    <a:pt x="2051181" y="1296617"/>
                    <a:pt x="2051181" y="682950"/>
                    <a:pt x="1673899" y="305667"/>
                  </a:cubicBezTo>
                  <a:cubicBezTo>
                    <a:pt x="1296617" y="-71615"/>
                    <a:pt x="682950" y="-71615"/>
                    <a:pt x="305978" y="305667"/>
                  </a:cubicBezTo>
                  <a:lnTo>
                    <a:pt x="305978" y="305667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ssion Script"/>
                <a:ea typeface="+mn-ea"/>
                <a:cs typeface="+mn-cs"/>
              </a:endParaRPr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B88D5080-168B-4595-945D-099E47567EFE}"/>
                </a:ext>
              </a:extLst>
            </p:cNvPr>
            <p:cNvSpPr/>
            <p:nvPr/>
          </p:nvSpPr>
          <p:spPr>
            <a:xfrm>
              <a:off x="5415792" y="2304509"/>
              <a:ext cx="1799789" cy="1799672"/>
            </a:xfrm>
            <a:custGeom>
              <a:avLst/>
              <a:gdLst>
                <a:gd name="connsiteX0" fmla="*/ 1536423 w 1799789"/>
                <a:gd name="connsiteY0" fmla="*/ 1536306 h 1799672"/>
                <a:gd name="connsiteX1" fmla="*/ 263367 w 1799789"/>
                <a:gd name="connsiteY1" fmla="*/ 1536306 h 1799672"/>
                <a:gd name="connsiteX2" fmla="*/ 263367 w 1799789"/>
                <a:gd name="connsiteY2" fmla="*/ 263250 h 1799672"/>
                <a:gd name="connsiteX3" fmla="*/ 1536423 w 1799789"/>
                <a:gd name="connsiteY3" fmla="*/ 263250 h 1799672"/>
                <a:gd name="connsiteX4" fmla="*/ 1536423 w 1799789"/>
                <a:gd name="connsiteY4" fmla="*/ 1536306 h 1799672"/>
                <a:gd name="connsiteX5" fmla="*/ 1536423 w 1799789"/>
                <a:gd name="connsiteY5" fmla="*/ 1536306 h 1799672"/>
                <a:gd name="connsiteX6" fmla="*/ 279540 w 1799789"/>
                <a:gd name="connsiteY6" fmla="*/ 279424 h 1799672"/>
                <a:gd name="connsiteX7" fmla="*/ 279540 w 1799789"/>
                <a:gd name="connsiteY7" fmla="*/ 1520443 h 1799672"/>
                <a:gd name="connsiteX8" fmla="*/ 1520560 w 1799789"/>
                <a:gd name="connsiteY8" fmla="*/ 1520443 h 1799672"/>
                <a:gd name="connsiteX9" fmla="*/ 1520560 w 1799789"/>
                <a:gd name="connsiteY9" fmla="*/ 279424 h 1799672"/>
                <a:gd name="connsiteX10" fmla="*/ 279540 w 1799789"/>
                <a:gd name="connsiteY10" fmla="*/ 279424 h 1799672"/>
                <a:gd name="connsiteX11" fmla="*/ 279540 w 1799789"/>
                <a:gd name="connsiteY11" fmla="*/ 279424 h 1799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99789" h="1799672">
                  <a:moveTo>
                    <a:pt x="1536423" y="1536306"/>
                  </a:moveTo>
                  <a:cubicBezTo>
                    <a:pt x="1185267" y="1887462"/>
                    <a:pt x="614211" y="1887462"/>
                    <a:pt x="263367" y="1536306"/>
                  </a:cubicBezTo>
                  <a:cubicBezTo>
                    <a:pt x="-87789" y="1185461"/>
                    <a:pt x="-87789" y="614095"/>
                    <a:pt x="263367" y="263250"/>
                  </a:cubicBezTo>
                  <a:cubicBezTo>
                    <a:pt x="614211" y="-87906"/>
                    <a:pt x="1185578" y="-87595"/>
                    <a:pt x="1536423" y="263250"/>
                  </a:cubicBezTo>
                  <a:cubicBezTo>
                    <a:pt x="1887578" y="614095"/>
                    <a:pt x="1887578" y="1185461"/>
                    <a:pt x="1536423" y="1536306"/>
                  </a:cubicBezTo>
                  <a:lnTo>
                    <a:pt x="1536423" y="1536306"/>
                  </a:lnTo>
                  <a:close/>
                  <a:moveTo>
                    <a:pt x="279540" y="279424"/>
                  </a:moveTo>
                  <a:cubicBezTo>
                    <a:pt x="-62595" y="621560"/>
                    <a:pt x="-62595" y="1178308"/>
                    <a:pt x="279540" y="1520443"/>
                  </a:cubicBezTo>
                  <a:cubicBezTo>
                    <a:pt x="621676" y="1862579"/>
                    <a:pt x="1178424" y="1862579"/>
                    <a:pt x="1520560" y="1520443"/>
                  </a:cubicBezTo>
                  <a:cubicBezTo>
                    <a:pt x="1862696" y="1178308"/>
                    <a:pt x="1862696" y="621560"/>
                    <a:pt x="1520560" y="279424"/>
                  </a:cubicBezTo>
                  <a:cubicBezTo>
                    <a:pt x="1178424" y="-63023"/>
                    <a:pt x="621365" y="-62712"/>
                    <a:pt x="279540" y="279424"/>
                  </a:cubicBezTo>
                  <a:lnTo>
                    <a:pt x="279540" y="279424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ssion Script"/>
                <a:ea typeface="+mn-ea"/>
                <a:cs typeface="+mn-cs"/>
              </a:endParaRPr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C60C7D22-127C-4496-8AC4-9A841399B14C}"/>
                </a:ext>
              </a:extLst>
            </p:cNvPr>
            <p:cNvSpPr/>
            <p:nvPr/>
          </p:nvSpPr>
          <p:spPr>
            <a:xfrm>
              <a:off x="5505602" y="2394203"/>
              <a:ext cx="1620168" cy="1620168"/>
            </a:xfrm>
            <a:custGeom>
              <a:avLst/>
              <a:gdLst>
                <a:gd name="connsiteX0" fmla="*/ 1383161 w 1620168"/>
                <a:gd name="connsiteY0" fmla="*/ 1383161 h 1620168"/>
                <a:gd name="connsiteX1" fmla="*/ 237007 w 1620168"/>
                <a:gd name="connsiteY1" fmla="*/ 1383161 h 1620168"/>
                <a:gd name="connsiteX2" fmla="*/ 237007 w 1620168"/>
                <a:gd name="connsiteY2" fmla="*/ 237007 h 1620168"/>
                <a:gd name="connsiteX3" fmla="*/ 1383161 w 1620168"/>
                <a:gd name="connsiteY3" fmla="*/ 237007 h 1620168"/>
                <a:gd name="connsiteX4" fmla="*/ 1383161 w 1620168"/>
                <a:gd name="connsiteY4" fmla="*/ 1383161 h 1620168"/>
                <a:gd name="connsiteX5" fmla="*/ 1383161 w 1620168"/>
                <a:gd name="connsiteY5" fmla="*/ 1383161 h 1620168"/>
                <a:gd name="connsiteX6" fmla="*/ 252869 w 1620168"/>
                <a:gd name="connsiteY6" fmla="*/ 253180 h 1620168"/>
                <a:gd name="connsiteX7" fmla="*/ 252869 w 1620168"/>
                <a:gd name="connsiteY7" fmla="*/ 1367299 h 1620168"/>
                <a:gd name="connsiteX8" fmla="*/ 1366988 w 1620168"/>
                <a:gd name="connsiteY8" fmla="*/ 1367299 h 1620168"/>
                <a:gd name="connsiteX9" fmla="*/ 1366988 w 1620168"/>
                <a:gd name="connsiteY9" fmla="*/ 253180 h 1620168"/>
                <a:gd name="connsiteX10" fmla="*/ 252869 w 1620168"/>
                <a:gd name="connsiteY10" fmla="*/ 253180 h 1620168"/>
                <a:gd name="connsiteX11" fmla="*/ 252869 w 1620168"/>
                <a:gd name="connsiteY11" fmla="*/ 253180 h 1620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20168" h="1620168">
                  <a:moveTo>
                    <a:pt x="1383161" y="1383161"/>
                  </a:moveTo>
                  <a:cubicBezTo>
                    <a:pt x="1067152" y="1699171"/>
                    <a:pt x="553016" y="1699171"/>
                    <a:pt x="237007" y="1383161"/>
                  </a:cubicBezTo>
                  <a:cubicBezTo>
                    <a:pt x="-79002" y="1067152"/>
                    <a:pt x="-79002" y="553016"/>
                    <a:pt x="237007" y="237007"/>
                  </a:cubicBezTo>
                  <a:cubicBezTo>
                    <a:pt x="553016" y="-79002"/>
                    <a:pt x="1067152" y="-79002"/>
                    <a:pt x="1383161" y="237007"/>
                  </a:cubicBezTo>
                  <a:cubicBezTo>
                    <a:pt x="1699171" y="553016"/>
                    <a:pt x="1699171" y="1067152"/>
                    <a:pt x="1383161" y="1383161"/>
                  </a:cubicBezTo>
                  <a:lnTo>
                    <a:pt x="1383161" y="1383161"/>
                  </a:lnTo>
                  <a:close/>
                  <a:moveTo>
                    <a:pt x="252869" y="253180"/>
                  </a:moveTo>
                  <a:cubicBezTo>
                    <a:pt x="-54120" y="560480"/>
                    <a:pt x="-54120" y="1060310"/>
                    <a:pt x="252869" y="1367299"/>
                  </a:cubicBezTo>
                  <a:cubicBezTo>
                    <a:pt x="560170" y="1674288"/>
                    <a:pt x="1059688" y="1674288"/>
                    <a:pt x="1366988" y="1367299"/>
                  </a:cubicBezTo>
                  <a:cubicBezTo>
                    <a:pt x="1673977" y="1059999"/>
                    <a:pt x="1673977" y="560170"/>
                    <a:pt x="1366988" y="253180"/>
                  </a:cubicBezTo>
                  <a:cubicBezTo>
                    <a:pt x="1059999" y="-54120"/>
                    <a:pt x="560170" y="-54120"/>
                    <a:pt x="252869" y="253180"/>
                  </a:cubicBezTo>
                  <a:lnTo>
                    <a:pt x="252869" y="253180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ssion Script"/>
                <a:ea typeface="+mn-ea"/>
                <a:cs typeface="+mn-cs"/>
              </a:endParaRPr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96E8731C-777F-44F3-9297-BC568A4B4760}"/>
                </a:ext>
              </a:extLst>
            </p:cNvPr>
            <p:cNvSpPr/>
            <p:nvPr/>
          </p:nvSpPr>
          <p:spPr>
            <a:xfrm>
              <a:off x="5595296" y="2484014"/>
              <a:ext cx="1440896" cy="1440780"/>
            </a:xfrm>
            <a:custGeom>
              <a:avLst/>
              <a:gdLst>
                <a:gd name="connsiteX0" fmla="*/ 1230017 w 1440896"/>
                <a:gd name="connsiteY0" fmla="*/ 1229900 h 1440780"/>
                <a:gd name="connsiteX1" fmla="*/ 210763 w 1440896"/>
                <a:gd name="connsiteY1" fmla="*/ 1229900 h 1440780"/>
                <a:gd name="connsiteX2" fmla="*/ 210763 w 1440896"/>
                <a:gd name="connsiteY2" fmla="*/ 210647 h 1440780"/>
                <a:gd name="connsiteX3" fmla="*/ 1230017 w 1440896"/>
                <a:gd name="connsiteY3" fmla="*/ 210647 h 1440780"/>
                <a:gd name="connsiteX4" fmla="*/ 1230017 w 1440896"/>
                <a:gd name="connsiteY4" fmla="*/ 1229900 h 1440780"/>
                <a:gd name="connsiteX5" fmla="*/ 1230017 w 1440896"/>
                <a:gd name="connsiteY5" fmla="*/ 1229900 h 1440780"/>
                <a:gd name="connsiteX6" fmla="*/ 226937 w 1440896"/>
                <a:gd name="connsiteY6" fmla="*/ 226820 h 1440780"/>
                <a:gd name="connsiteX7" fmla="*/ 226937 w 1440896"/>
                <a:gd name="connsiteY7" fmla="*/ 1214038 h 1440780"/>
                <a:gd name="connsiteX8" fmla="*/ 1214154 w 1440896"/>
                <a:gd name="connsiteY8" fmla="*/ 1214038 h 1440780"/>
                <a:gd name="connsiteX9" fmla="*/ 1214154 w 1440896"/>
                <a:gd name="connsiteY9" fmla="*/ 226820 h 1440780"/>
                <a:gd name="connsiteX10" fmla="*/ 226937 w 1440896"/>
                <a:gd name="connsiteY10" fmla="*/ 226820 h 1440780"/>
                <a:gd name="connsiteX11" fmla="*/ 226937 w 1440896"/>
                <a:gd name="connsiteY11" fmla="*/ 226820 h 1440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40896" h="1440780">
                  <a:moveTo>
                    <a:pt x="1230017" y="1229900"/>
                  </a:moveTo>
                  <a:cubicBezTo>
                    <a:pt x="949154" y="1511074"/>
                    <a:pt x="491937" y="1511074"/>
                    <a:pt x="210763" y="1229900"/>
                  </a:cubicBezTo>
                  <a:cubicBezTo>
                    <a:pt x="-70410" y="948727"/>
                    <a:pt x="-70099" y="491509"/>
                    <a:pt x="210763" y="210647"/>
                  </a:cubicBezTo>
                  <a:cubicBezTo>
                    <a:pt x="491626" y="-70216"/>
                    <a:pt x="949154" y="-70216"/>
                    <a:pt x="1230017" y="210647"/>
                  </a:cubicBezTo>
                  <a:cubicBezTo>
                    <a:pt x="1511190" y="491820"/>
                    <a:pt x="1511190" y="949038"/>
                    <a:pt x="1230017" y="1229900"/>
                  </a:cubicBezTo>
                  <a:lnTo>
                    <a:pt x="1230017" y="1229900"/>
                  </a:lnTo>
                  <a:close/>
                  <a:moveTo>
                    <a:pt x="226937" y="226820"/>
                  </a:moveTo>
                  <a:cubicBezTo>
                    <a:pt x="-45216" y="498974"/>
                    <a:pt x="-45216" y="941884"/>
                    <a:pt x="226937" y="1214038"/>
                  </a:cubicBezTo>
                  <a:cubicBezTo>
                    <a:pt x="499090" y="1486191"/>
                    <a:pt x="942001" y="1486191"/>
                    <a:pt x="1214154" y="1214038"/>
                  </a:cubicBezTo>
                  <a:cubicBezTo>
                    <a:pt x="1486307" y="941884"/>
                    <a:pt x="1486307" y="498974"/>
                    <a:pt x="1214154" y="226820"/>
                  </a:cubicBezTo>
                  <a:cubicBezTo>
                    <a:pt x="941690" y="-45333"/>
                    <a:pt x="499090" y="-45333"/>
                    <a:pt x="226937" y="226820"/>
                  </a:cubicBezTo>
                  <a:lnTo>
                    <a:pt x="226937" y="226820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ssion Script"/>
                <a:ea typeface="+mn-ea"/>
                <a:cs typeface="+mn-cs"/>
              </a:endParaRPr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9D3E7A7D-1645-4679-95D5-91523DEF4308}"/>
                </a:ext>
              </a:extLst>
            </p:cNvPr>
            <p:cNvSpPr/>
            <p:nvPr/>
          </p:nvSpPr>
          <p:spPr>
            <a:xfrm>
              <a:off x="5684990" y="2573591"/>
              <a:ext cx="1261392" cy="1261392"/>
            </a:xfrm>
            <a:custGeom>
              <a:avLst/>
              <a:gdLst>
                <a:gd name="connsiteX0" fmla="*/ 1076872 w 1261392"/>
                <a:gd name="connsiteY0" fmla="*/ 1076872 h 1261392"/>
                <a:gd name="connsiteX1" fmla="*/ 184520 w 1261392"/>
                <a:gd name="connsiteY1" fmla="*/ 1076872 h 1261392"/>
                <a:gd name="connsiteX2" fmla="*/ 184520 w 1261392"/>
                <a:gd name="connsiteY2" fmla="*/ 184520 h 1261392"/>
                <a:gd name="connsiteX3" fmla="*/ 1076872 w 1261392"/>
                <a:gd name="connsiteY3" fmla="*/ 184520 h 1261392"/>
                <a:gd name="connsiteX4" fmla="*/ 1076872 w 1261392"/>
                <a:gd name="connsiteY4" fmla="*/ 1076872 h 1261392"/>
                <a:gd name="connsiteX5" fmla="*/ 1076872 w 1261392"/>
                <a:gd name="connsiteY5" fmla="*/ 1076872 h 1261392"/>
                <a:gd name="connsiteX6" fmla="*/ 200694 w 1261392"/>
                <a:gd name="connsiteY6" fmla="*/ 200694 h 1261392"/>
                <a:gd name="connsiteX7" fmla="*/ 200694 w 1261392"/>
                <a:gd name="connsiteY7" fmla="*/ 1061010 h 1261392"/>
                <a:gd name="connsiteX8" fmla="*/ 1061010 w 1261392"/>
                <a:gd name="connsiteY8" fmla="*/ 1061010 h 1261392"/>
                <a:gd name="connsiteX9" fmla="*/ 1061010 w 1261392"/>
                <a:gd name="connsiteY9" fmla="*/ 200694 h 1261392"/>
                <a:gd name="connsiteX10" fmla="*/ 200694 w 1261392"/>
                <a:gd name="connsiteY10" fmla="*/ 200694 h 1261392"/>
                <a:gd name="connsiteX11" fmla="*/ 200694 w 1261392"/>
                <a:gd name="connsiteY11" fmla="*/ 200694 h 1261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61392" h="1261392">
                  <a:moveTo>
                    <a:pt x="1076872" y="1076872"/>
                  </a:moveTo>
                  <a:cubicBezTo>
                    <a:pt x="830846" y="1322899"/>
                    <a:pt x="430547" y="1322899"/>
                    <a:pt x="184520" y="1076872"/>
                  </a:cubicBezTo>
                  <a:cubicBezTo>
                    <a:pt x="-61507" y="830846"/>
                    <a:pt x="-61507" y="430547"/>
                    <a:pt x="184520" y="184520"/>
                  </a:cubicBezTo>
                  <a:cubicBezTo>
                    <a:pt x="430547" y="-61507"/>
                    <a:pt x="830846" y="-61507"/>
                    <a:pt x="1076872" y="184520"/>
                  </a:cubicBezTo>
                  <a:cubicBezTo>
                    <a:pt x="1322899" y="430547"/>
                    <a:pt x="1322899" y="830846"/>
                    <a:pt x="1076872" y="1076872"/>
                  </a:cubicBezTo>
                  <a:lnTo>
                    <a:pt x="1076872" y="1076872"/>
                  </a:lnTo>
                  <a:close/>
                  <a:moveTo>
                    <a:pt x="200694" y="200694"/>
                  </a:moveTo>
                  <a:cubicBezTo>
                    <a:pt x="-36624" y="438012"/>
                    <a:pt x="-36624" y="823692"/>
                    <a:pt x="200694" y="1061010"/>
                  </a:cubicBezTo>
                  <a:cubicBezTo>
                    <a:pt x="437700" y="1298016"/>
                    <a:pt x="823692" y="1298016"/>
                    <a:pt x="1061010" y="1061010"/>
                  </a:cubicBezTo>
                  <a:cubicBezTo>
                    <a:pt x="1298016" y="823692"/>
                    <a:pt x="1298016" y="437700"/>
                    <a:pt x="1061010" y="200694"/>
                  </a:cubicBezTo>
                  <a:cubicBezTo>
                    <a:pt x="823692" y="-36624"/>
                    <a:pt x="437700" y="-36624"/>
                    <a:pt x="200694" y="200694"/>
                  </a:cubicBezTo>
                  <a:lnTo>
                    <a:pt x="200694" y="200694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ssion Script"/>
                <a:ea typeface="+mn-ea"/>
                <a:cs typeface="+mn-cs"/>
              </a:endParaRPr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66821A4B-530F-42E0-96A1-8FE69D6BBF73}"/>
                </a:ext>
              </a:extLst>
            </p:cNvPr>
            <p:cNvSpPr/>
            <p:nvPr/>
          </p:nvSpPr>
          <p:spPr>
            <a:xfrm>
              <a:off x="5774568" y="2663169"/>
              <a:ext cx="1082237" cy="1082237"/>
            </a:xfrm>
            <a:custGeom>
              <a:avLst/>
              <a:gdLst>
                <a:gd name="connsiteX0" fmla="*/ 923844 w 1082237"/>
                <a:gd name="connsiteY0" fmla="*/ 923844 h 1082237"/>
                <a:gd name="connsiteX1" fmla="*/ 158393 w 1082237"/>
                <a:gd name="connsiteY1" fmla="*/ 923844 h 1082237"/>
                <a:gd name="connsiteX2" fmla="*/ 158393 w 1082237"/>
                <a:gd name="connsiteY2" fmla="*/ 158393 h 1082237"/>
                <a:gd name="connsiteX3" fmla="*/ 923844 w 1082237"/>
                <a:gd name="connsiteY3" fmla="*/ 158393 h 1082237"/>
                <a:gd name="connsiteX4" fmla="*/ 923844 w 1082237"/>
                <a:gd name="connsiteY4" fmla="*/ 923844 h 1082237"/>
                <a:gd name="connsiteX5" fmla="*/ 923844 w 1082237"/>
                <a:gd name="connsiteY5" fmla="*/ 923844 h 1082237"/>
                <a:gd name="connsiteX6" fmla="*/ 174567 w 1082237"/>
                <a:gd name="connsiteY6" fmla="*/ 174567 h 1082237"/>
                <a:gd name="connsiteX7" fmla="*/ 174567 w 1082237"/>
                <a:gd name="connsiteY7" fmla="*/ 907981 h 1082237"/>
                <a:gd name="connsiteX8" fmla="*/ 907981 w 1082237"/>
                <a:gd name="connsiteY8" fmla="*/ 907981 h 1082237"/>
                <a:gd name="connsiteX9" fmla="*/ 907981 w 1082237"/>
                <a:gd name="connsiteY9" fmla="*/ 174567 h 1082237"/>
                <a:gd name="connsiteX10" fmla="*/ 174567 w 1082237"/>
                <a:gd name="connsiteY10" fmla="*/ 174567 h 1082237"/>
                <a:gd name="connsiteX11" fmla="*/ 174567 w 1082237"/>
                <a:gd name="connsiteY11" fmla="*/ 174567 h 1082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82237" h="1082237">
                  <a:moveTo>
                    <a:pt x="923844" y="923844"/>
                  </a:moveTo>
                  <a:cubicBezTo>
                    <a:pt x="712653" y="1135035"/>
                    <a:pt x="369273" y="1135035"/>
                    <a:pt x="158393" y="923844"/>
                  </a:cubicBezTo>
                  <a:cubicBezTo>
                    <a:pt x="-52798" y="712964"/>
                    <a:pt x="-52798" y="369584"/>
                    <a:pt x="158393" y="158393"/>
                  </a:cubicBezTo>
                  <a:cubicBezTo>
                    <a:pt x="369273" y="-52798"/>
                    <a:pt x="712653" y="-52798"/>
                    <a:pt x="923844" y="158393"/>
                  </a:cubicBezTo>
                  <a:cubicBezTo>
                    <a:pt x="1135035" y="369584"/>
                    <a:pt x="1135035" y="712964"/>
                    <a:pt x="923844" y="923844"/>
                  </a:cubicBezTo>
                  <a:lnTo>
                    <a:pt x="923844" y="923844"/>
                  </a:lnTo>
                  <a:close/>
                  <a:moveTo>
                    <a:pt x="174567" y="174567"/>
                  </a:moveTo>
                  <a:cubicBezTo>
                    <a:pt x="-27604" y="376738"/>
                    <a:pt x="-27604" y="705810"/>
                    <a:pt x="174567" y="907981"/>
                  </a:cubicBezTo>
                  <a:cubicBezTo>
                    <a:pt x="376738" y="1110153"/>
                    <a:pt x="705810" y="1110153"/>
                    <a:pt x="907981" y="907981"/>
                  </a:cubicBezTo>
                  <a:cubicBezTo>
                    <a:pt x="1110153" y="705810"/>
                    <a:pt x="1110153" y="376738"/>
                    <a:pt x="907981" y="174567"/>
                  </a:cubicBezTo>
                  <a:cubicBezTo>
                    <a:pt x="705810" y="-27604"/>
                    <a:pt x="376738" y="-27604"/>
                    <a:pt x="174567" y="174567"/>
                  </a:cubicBezTo>
                  <a:lnTo>
                    <a:pt x="174567" y="174567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ssion Script"/>
                <a:ea typeface="+mn-ea"/>
                <a:cs typeface="+mn-cs"/>
              </a:endParaRPr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DD040764-236A-4F0D-AA9A-80CC2DA0DBE0}"/>
                </a:ext>
              </a:extLst>
            </p:cNvPr>
            <p:cNvSpPr/>
            <p:nvPr/>
          </p:nvSpPr>
          <p:spPr>
            <a:xfrm>
              <a:off x="5864378" y="2752979"/>
              <a:ext cx="902616" cy="902616"/>
            </a:xfrm>
            <a:custGeom>
              <a:avLst/>
              <a:gdLst>
                <a:gd name="connsiteX0" fmla="*/ 770583 w 902616"/>
                <a:gd name="connsiteY0" fmla="*/ 770583 h 902616"/>
                <a:gd name="connsiteX1" fmla="*/ 132033 w 902616"/>
                <a:gd name="connsiteY1" fmla="*/ 770583 h 902616"/>
                <a:gd name="connsiteX2" fmla="*/ 132033 w 902616"/>
                <a:gd name="connsiteY2" fmla="*/ 132033 h 902616"/>
                <a:gd name="connsiteX3" fmla="*/ 770583 w 902616"/>
                <a:gd name="connsiteY3" fmla="*/ 132033 h 902616"/>
                <a:gd name="connsiteX4" fmla="*/ 770583 w 902616"/>
                <a:gd name="connsiteY4" fmla="*/ 770583 h 902616"/>
                <a:gd name="connsiteX5" fmla="*/ 770583 w 902616"/>
                <a:gd name="connsiteY5" fmla="*/ 770583 h 902616"/>
                <a:gd name="connsiteX6" fmla="*/ 148207 w 902616"/>
                <a:gd name="connsiteY6" fmla="*/ 148207 h 902616"/>
                <a:gd name="connsiteX7" fmla="*/ 148207 w 902616"/>
                <a:gd name="connsiteY7" fmla="*/ 754720 h 902616"/>
                <a:gd name="connsiteX8" fmla="*/ 754720 w 902616"/>
                <a:gd name="connsiteY8" fmla="*/ 754720 h 902616"/>
                <a:gd name="connsiteX9" fmla="*/ 754720 w 902616"/>
                <a:gd name="connsiteY9" fmla="*/ 148207 h 902616"/>
                <a:gd name="connsiteX10" fmla="*/ 148207 w 902616"/>
                <a:gd name="connsiteY10" fmla="*/ 148207 h 902616"/>
                <a:gd name="connsiteX11" fmla="*/ 148207 w 902616"/>
                <a:gd name="connsiteY11" fmla="*/ 148207 h 902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2616" h="902616">
                  <a:moveTo>
                    <a:pt x="770583" y="770583"/>
                  </a:moveTo>
                  <a:cubicBezTo>
                    <a:pt x="594539" y="946627"/>
                    <a:pt x="308078" y="946627"/>
                    <a:pt x="132033" y="770583"/>
                  </a:cubicBezTo>
                  <a:cubicBezTo>
                    <a:pt x="-44011" y="594539"/>
                    <a:pt x="-44011" y="308078"/>
                    <a:pt x="132033" y="132033"/>
                  </a:cubicBezTo>
                  <a:cubicBezTo>
                    <a:pt x="308078" y="-44011"/>
                    <a:pt x="594539" y="-44011"/>
                    <a:pt x="770583" y="132033"/>
                  </a:cubicBezTo>
                  <a:cubicBezTo>
                    <a:pt x="946627" y="308078"/>
                    <a:pt x="946627" y="594539"/>
                    <a:pt x="770583" y="770583"/>
                  </a:cubicBezTo>
                  <a:lnTo>
                    <a:pt x="770583" y="770583"/>
                  </a:lnTo>
                  <a:close/>
                  <a:moveTo>
                    <a:pt x="148207" y="148207"/>
                  </a:moveTo>
                  <a:cubicBezTo>
                    <a:pt x="-19129" y="315542"/>
                    <a:pt x="-19129" y="587385"/>
                    <a:pt x="148207" y="754720"/>
                  </a:cubicBezTo>
                  <a:cubicBezTo>
                    <a:pt x="315542" y="921745"/>
                    <a:pt x="587385" y="921745"/>
                    <a:pt x="754720" y="754720"/>
                  </a:cubicBezTo>
                  <a:cubicBezTo>
                    <a:pt x="922056" y="587385"/>
                    <a:pt x="922056" y="315542"/>
                    <a:pt x="754720" y="148207"/>
                  </a:cubicBezTo>
                  <a:cubicBezTo>
                    <a:pt x="587385" y="-19129"/>
                    <a:pt x="315231" y="-19129"/>
                    <a:pt x="148207" y="148207"/>
                  </a:cubicBezTo>
                  <a:lnTo>
                    <a:pt x="148207" y="148207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ssion Script"/>
                <a:ea typeface="+mn-ea"/>
                <a:cs typeface="+mn-cs"/>
              </a:endParaRPr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B675463E-6CAC-4793-AA8F-590727CA6F98}"/>
                </a:ext>
              </a:extLst>
            </p:cNvPr>
            <p:cNvSpPr/>
            <p:nvPr/>
          </p:nvSpPr>
          <p:spPr>
            <a:xfrm>
              <a:off x="5954072" y="2842790"/>
              <a:ext cx="723111" cy="723228"/>
            </a:xfrm>
            <a:custGeom>
              <a:avLst/>
              <a:gdLst>
                <a:gd name="connsiteX0" fmla="*/ 617438 w 723111"/>
                <a:gd name="connsiteY0" fmla="*/ 617322 h 723228"/>
                <a:gd name="connsiteX1" fmla="*/ 105790 w 723111"/>
                <a:gd name="connsiteY1" fmla="*/ 617322 h 723228"/>
                <a:gd name="connsiteX2" fmla="*/ 105790 w 723111"/>
                <a:gd name="connsiteY2" fmla="*/ 105673 h 723228"/>
                <a:gd name="connsiteX3" fmla="*/ 617438 w 723111"/>
                <a:gd name="connsiteY3" fmla="*/ 105673 h 723228"/>
                <a:gd name="connsiteX4" fmla="*/ 617438 w 723111"/>
                <a:gd name="connsiteY4" fmla="*/ 617322 h 723228"/>
                <a:gd name="connsiteX5" fmla="*/ 617438 w 723111"/>
                <a:gd name="connsiteY5" fmla="*/ 617322 h 723228"/>
                <a:gd name="connsiteX6" fmla="*/ 121964 w 723111"/>
                <a:gd name="connsiteY6" fmla="*/ 121847 h 723228"/>
                <a:gd name="connsiteX7" fmla="*/ 121964 w 723111"/>
                <a:gd name="connsiteY7" fmla="*/ 601459 h 723228"/>
                <a:gd name="connsiteX8" fmla="*/ 601576 w 723111"/>
                <a:gd name="connsiteY8" fmla="*/ 601459 h 723228"/>
                <a:gd name="connsiteX9" fmla="*/ 601576 w 723111"/>
                <a:gd name="connsiteY9" fmla="*/ 121847 h 723228"/>
                <a:gd name="connsiteX10" fmla="*/ 121964 w 723111"/>
                <a:gd name="connsiteY10" fmla="*/ 121847 h 723228"/>
                <a:gd name="connsiteX11" fmla="*/ 121964 w 723111"/>
                <a:gd name="connsiteY11" fmla="*/ 121847 h 723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23111" h="723228">
                  <a:moveTo>
                    <a:pt x="617438" y="617322"/>
                  </a:moveTo>
                  <a:cubicBezTo>
                    <a:pt x="476230" y="758530"/>
                    <a:pt x="246688" y="758530"/>
                    <a:pt x="105790" y="617322"/>
                  </a:cubicBezTo>
                  <a:cubicBezTo>
                    <a:pt x="-35108" y="476113"/>
                    <a:pt x="-35419" y="246571"/>
                    <a:pt x="105790" y="105673"/>
                  </a:cubicBezTo>
                  <a:cubicBezTo>
                    <a:pt x="246688" y="-35224"/>
                    <a:pt x="476541" y="-35224"/>
                    <a:pt x="617438" y="105673"/>
                  </a:cubicBezTo>
                  <a:cubicBezTo>
                    <a:pt x="758336" y="246882"/>
                    <a:pt x="758336" y="476424"/>
                    <a:pt x="617438" y="617322"/>
                  </a:cubicBezTo>
                  <a:lnTo>
                    <a:pt x="617438" y="617322"/>
                  </a:lnTo>
                  <a:close/>
                  <a:moveTo>
                    <a:pt x="121964" y="121847"/>
                  </a:moveTo>
                  <a:cubicBezTo>
                    <a:pt x="-10225" y="254036"/>
                    <a:pt x="-10225" y="469270"/>
                    <a:pt x="121964" y="601459"/>
                  </a:cubicBezTo>
                  <a:cubicBezTo>
                    <a:pt x="254152" y="733648"/>
                    <a:pt x="469387" y="733648"/>
                    <a:pt x="601576" y="601459"/>
                  </a:cubicBezTo>
                  <a:cubicBezTo>
                    <a:pt x="733765" y="469270"/>
                    <a:pt x="733765" y="254036"/>
                    <a:pt x="601576" y="121847"/>
                  </a:cubicBezTo>
                  <a:cubicBezTo>
                    <a:pt x="469076" y="-10342"/>
                    <a:pt x="254152" y="-10342"/>
                    <a:pt x="121964" y="121847"/>
                  </a:cubicBezTo>
                  <a:lnTo>
                    <a:pt x="121964" y="121847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ssion Script"/>
                <a:ea typeface="+mn-ea"/>
                <a:cs typeface="+mn-cs"/>
              </a:endParaRPr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AECAA252-B805-49C3-A33A-89DDEC15357D}"/>
                </a:ext>
              </a:extLst>
            </p:cNvPr>
            <p:cNvSpPr/>
            <p:nvPr/>
          </p:nvSpPr>
          <p:spPr>
            <a:xfrm>
              <a:off x="6043766" y="2932367"/>
              <a:ext cx="543840" cy="543840"/>
            </a:xfrm>
            <a:custGeom>
              <a:avLst/>
              <a:gdLst>
                <a:gd name="connsiteX0" fmla="*/ 464294 w 543840"/>
                <a:gd name="connsiteY0" fmla="*/ 464294 h 543840"/>
                <a:gd name="connsiteX1" fmla="*/ 79547 w 543840"/>
                <a:gd name="connsiteY1" fmla="*/ 464294 h 543840"/>
                <a:gd name="connsiteX2" fmla="*/ 79547 w 543840"/>
                <a:gd name="connsiteY2" fmla="*/ 79547 h 543840"/>
                <a:gd name="connsiteX3" fmla="*/ 464294 w 543840"/>
                <a:gd name="connsiteY3" fmla="*/ 79547 h 543840"/>
                <a:gd name="connsiteX4" fmla="*/ 464294 w 543840"/>
                <a:gd name="connsiteY4" fmla="*/ 464294 h 543840"/>
                <a:gd name="connsiteX5" fmla="*/ 464294 w 543840"/>
                <a:gd name="connsiteY5" fmla="*/ 464294 h 543840"/>
                <a:gd name="connsiteX6" fmla="*/ 95720 w 543840"/>
                <a:gd name="connsiteY6" fmla="*/ 95720 h 543840"/>
                <a:gd name="connsiteX7" fmla="*/ 95720 w 543840"/>
                <a:gd name="connsiteY7" fmla="*/ 448120 h 543840"/>
                <a:gd name="connsiteX8" fmla="*/ 448431 w 543840"/>
                <a:gd name="connsiteY8" fmla="*/ 448120 h 543840"/>
                <a:gd name="connsiteX9" fmla="*/ 448431 w 543840"/>
                <a:gd name="connsiteY9" fmla="*/ 95720 h 543840"/>
                <a:gd name="connsiteX10" fmla="*/ 95720 w 543840"/>
                <a:gd name="connsiteY10" fmla="*/ 95720 h 543840"/>
                <a:gd name="connsiteX11" fmla="*/ 95720 w 543840"/>
                <a:gd name="connsiteY11" fmla="*/ 95720 h 543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3840" h="543840">
                  <a:moveTo>
                    <a:pt x="464294" y="464294"/>
                  </a:moveTo>
                  <a:cubicBezTo>
                    <a:pt x="358232" y="570356"/>
                    <a:pt x="185609" y="570356"/>
                    <a:pt x="79547" y="464294"/>
                  </a:cubicBezTo>
                  <a:cubicBezTo>
                    <a:pt x="-26516" y="358232"/>
                    <a:pt x="-26516" y="185609"/>
                    <a:pt x="79547" y="79547"/>
                  </a:cubicBezTo>
                  <a:cubicBezTo>
                    <a:pt x="185609" y="-26516"/>
                    <a:pt x="358232" y="-26516"/>
                    <a:pt x="464294" y="79547"/>
                  </a:cubicBezTo>
                  <a:cubicBezTo>
                    <a:pt x="570356" y="185609"/>
                    <a:pt x="570356" y="358232"/>
                    <a:pt x="464294" y="464294"/>
                  </a:cubicBezTo>
                  <a:lnTo>
                    <a:pt x="464294" y="464294"/>
                  </a:lnTo>
                  <a:close/>
                  <a:moveTo>
                    <a:pt x="95720" y="95720"/>
                  </a:moveTo>
                  <a:cubicBezTo>
                    <a:pt x="-1633" y="193073"/>
                    <a:pt x="-1633" y="351078"/>
                    <a:pt x="95720" y="448120"/>
                  </a:cubicBezTo>
                  <a:cubicBezTo>
                    <a:pt x="193073" y="545162"/>
                    <a:pt x="351078" y="545162"/>
                    <a:pt x="448431" y="448120"/>
                  </a:cubicBezTo>
                  <a:cubicBezTo>
                    <a:pt x="545784" y="351078"/>
                    <a:pt x="545784" y="192762"/>
                    <a:pt x="448431" y="95720"/>
                  </a:cubicBezTo>
                  <a:cubicBezTo>
                    <a:pt x="351078" y="-1633"/>
                    <a:pt x="192762" y="-1633"/>
                    <a:pt x="95720" y="95720"/>
                  </a:cubicBezTo>
                  <a:lnTo>
                    <a:pt x="95720" y="95720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ssion Script"/>
                <a:ea typeface="+mn-ea"/>
                <a:cs typeface="+mn-cs"/>
              </a:endParaRPr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820B131D-862C-4163-92F3-24977D3B43BC}"/>
                </a:ext>
              </a:extLst>
            </p:cNvPr>
            <p:cNvSpPr/>
            <p:nvPr/>
          </p:nvSpPr>
          <p:spPr>
            <a:xfrm>
              <a:off x="6133460" y="3021945"/>
              <a:ext cx="364569" cy="364685"/>
            </a:xfrm>
            <a:custGeom>
              <a:avLst/>
              <a:gdLst>
                <a:gd name="connsiteX0" fmla="*/ 311149 w 364569"/>
                <a:gd name="connsiteY0" fmla="*/ 311266 h 364685"/>
                <a:gd name="connsiteX1" fmla="*/ 53303 w 364569"/>
                <a:gd name="connsiteY1" fmla="*/ 311266 h 364685"/>
                <a:gd name="connsiteX2" fmla="*/ 53303 w 364569"/>
                <a:gd name="connsiteY2" fmla="*/ 53420 h 364685"/>
                <a:gd name="connsiteX3" fmla="*/ 311149 w 364569"/>
                <a:gd name="connsiteY3" fmla="*/ 53420 h 364685"/>
                <a:gd name="connsiteX4" fmla="*/ 311149 w 364569"/>
                <a:gd name="connsiteY4" fmla="*/ 311266 h 364685"/>
                <a:gd name="connsiteX5" fmla="*/ 311149 w 364569"/>
                <a:gd name="connsiteY5" fmla="*/ 311266 h 364685"/>
                <a:gd name="connsiteX6" fmla="*/ 69477 w 364569"/>
                <a:gd name="connsiteY6" fmla="*/ 69594 h 364685"/>
                <a:gd name="connsiteX7" fmla="*/ 69477 w 364569"/>
                <a:gd name="connsiteY7" fmla="*/ 295403 h 364685"/>
                <a:gd name="connsiteX8" fmla="*/ 294976 w 364569"/>
                <a:gd name="connsiteY8" fmla="*/ 295403 h 364685"/>
                <a:gd name="connsiteX9" fmla="*/ 294976 w 364569"/>
                <a:gd name="connsiteY9" fmla="*/ 69594 h 364685"/>
                <a:gd name="connsiteX10" fmla="*/ 69477 w 364569"/>
                <a:gd name="connsiteY10" fmla="*/ 69594 h 364685"/>
                <a:gd name="connsiteX11" fmla="*/ 69477 w 364569"/>
                <a:gd name="connsiteY11" fmla="*/ 69594 h 364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4569" h="364685">
                  <a:moveTo>
                    <a:pt x="311149" y="311266"/>
                  </a:moveTo>
                  <a:cubicBezTo>
                    <a:pt x="239923" y="382492"/>
                    <a:pt x="124530" y="382492"/>
                    <a:pt x="53303" y="311266"/>
                  </a:cubicBezTo>
                  <a:cubicBezTo>
                    <a:pt x="-17923" y="240350"/>
                    <a:pt x="-17612" y="124646"/>
                    <a:pt x="53303" y="53420"/>
                  </a:cubicBezTo>
                  <a:cubicBezTo>
                    <a:pt x="124219" y="-17807"/>
                    <a:pt x="239923" y="-17807"/>
                    <a:pt x="311149" y="53420"/>
                  </a:cubicBezTo>
                  <a:cubicBezTo>
                    <a:pt x="382376" y="124646"/>
                    <a:pt x="382376" y="240039"/>
                    <a:pt x="311149" y="311266"/>
                  </a:cubicBezTo>
                  <a:lnTo>
                    <a:pt x="311149" y="311266"/>
                  </a:lnTo>
                  <a:close/>
                  <a:moveTo>
                    <a:pt x="69477" y="69594"/>
                  </a:moveTo>
                  <a:cubicBezTo>
                    <a:pt x="7270" y="131800"/>
                    <a:pt x="7270" y="233197"/>
                    <a:pt x="69477" y="295403"/>
                  </a:cubicBezTo>
                  <a:cubicBezTo>
                    <a:pt x="131683" y="357610"/>
                    <a:pt x="233080" y="357610"/>
                    <a:pt x="294976" y="295403"/>
                  </a:cubicBezTo>
                  <a:cubicBezTo>
                    <a:pt x="357182" y="233197"/>
                    <a:pt x="357182" y="132111"/>
                    <a:pt x="294976" y="69594"/>
                  </a:cubicBezTo>
                  <a:cubicBezTo>
                    <a:pt x="232769" y="7387"/>
                    <a:pt x="131683" y="7387"/>
                    <a:pt x="69477" y="69594"/>
                  </a:cubicBezTo>
                  <a:lnTo>
                    <a:pt x="69477" y="69594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ssion Script"/>
                <a:ea typeface="+mn-ea"/>
                <a:cs typeface="+mn-cs"/>
              </a:endParaRPr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60803A5B-4843-4126-83A1-4EBA70BB3574}"/>
                </a:ext>
              </a:extLst>
            </p:cNvPr>
            <p:cNvSpPr/>
            <p:nvPr/>
          </p:nvSpPr>
          <p:spPr>
            <a:xfrm>
              <a:off x="6223154" y="3111755"/>
              <a:ext cx="185064" cy="185064"/>
            </a:xfrm>
            <a:custGeom>
              <a:avLst/>
              <a:gdLst>
                <a:gd name="connsiteX0" fmla="*/ 158004 w 185064"/>
                <a:gd name="connsiteY0" fmla="*/ 158004 h 185064"/>
                <a:gd name="connsiteX1" fmla="*/ 27060 w 185064"/>
                <a:gd name="connsiteY1" fmla="*/ 158004 h 185064"/>
                <a:gd name="connsiteX2" fmla="*/ 27060 w 185064"/>
                <a:gd name="connsiteY2" fmla="*/ 27060 h 185064"/>
                <a:gd name="connsiteX3" fmla="*/ 158004 w 185064"/>
                <a:gd name="connsiteY3" fmla="*/ 27060 h 185064"/>
                <a:gd name="connsiteX4" fmla="*/ 158004 w 185064"/>
                <a:gd name="connsiteY4" fmla="*/ 158004 h 185064"/>
                <a:gd name="connsiteX5" fmla="*/ 158004 w 185064"/>
                <a:gd name="connsiteY5" fmla="*/ 158004 h 185064"/>
                <a:gd name="connsiteX6" fmla="*/ 43234 w 185064"/>
                <a:gd name="connsiteY6" fmla="*/ 43234 h 185064"/>
                <a:gd name="connsiteX7" fmla="*/ 43234 w 185064"/>
                <a:gd name="connsiteY7" fmla="*/ 141831 h 185064"/>
                <a:gd name="connsiteX8" fmla="*/ 142142 w 185064"/>
                <a:gd name="connsiteY8" fmla="*/ 141831 h 185064"/>
                <a:gd name="connsiteX9" fmla="*/ 142142 w 185064"/>
                <a:gd name="connsiteY9" fmla="*/ 42922 h 185064"/>
                <a:gd name="connsiteX10" fmla="*/ 43234 w 185064"/>
                <a:gd name="connsiteY10" fmla="*/ 43234 h 185064"/>
                <a:gd name="connsiteX11" fmla="*/ 43234 w 185064"/>
                <a:gd name="connsiteY11" fmla="*/ 43234 h 185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5064" h="185064">
                  <a:moveTo>
                    <a:pt x="158004" y="158004"/>
                  </a:moveTo>
                  <a:cubicBezTo>
                    <a:pt x="121925" y="194084"/>
                    <a:pt x="63140" y="194084"/>
                    <a:pt x="27060" y="158004"/>
                  </a:cubicBezTo>
                  <a:cubicBezTo>
                    <a:pt x="-9020" y="121925"/>
                    <a:pt x="-9020" y="63140"/>
                    <a:pt x="27060" y="27060"/>
                  </a:cubicBezTo>
                  <a:cubicBezTo>
                    <a:pt x="63140" y="-9020"/>
                    <a:pt x="121925" y="-9020"/>
                    <a:pt x="158004" y="27060"/>
                  </a:cubicBezTo>
                  <a:cubicBezTo>
                    <a:pt x="194084" y="63140"/>
                    <a:pt x="194084" y="121925"/>
                    <a:pt x="158004" y="158004"/>
                  </a:cubicBezTo>
                  <a:lnTo>
                    <a:pt x="158004" y="158004"/>
                  </a:lnTo>
                  <a:close/>
                  <a:moveTo>
                    <a:pt x="43234" y="43234"/>
                  </a:moveTo>
                  <a:cubicBezTo>
                    <a:pt x="15863" y="70293"/>
                    <a:pt x="15863" y="114771"/>
                    <a:pt x="43234" y="141831"/>
                  </a:cubicBezTo>
                  <a:cubicBezTo>
                    <a:pt x="70604" y="169202"/>
                    <a:pt x="114771" y="169202"/>
                    <a:pt x="142142" y="141831"/>
                  </a:cubicBezTo>
                  <a:cubicBezTo>
                    <a:pt x="169513" y="114460"/>
                    <a:pt x="169513" y="70293"/>
                    <a:pt x="142142" y="42922"/>
                  </a:cubicBezTo>
                  <a:cubicBezTo>
                    <a:pt x="114771" y="15863"/>
                    <a:pt x="70293" y="15863"/>
                    <a:pt x="43234" y="43234"/>
                  </a:cubicBezTo>
                  <a:lnTo>
                    <a:pt x="43234" y="43234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ssion Script"/>
                <a:ea typeface="+mn-ea"/>
                <a:cs typeface="+mn-cs"/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CDB435-65DA-4098-8223-122CA0CFA8F5}"/>
              </a:ext>
            </a:extLst>
          </p:cNvPr>
          <p:cNvGrpSpPr/>
          <p:nvPr/>
        </p:nvGrpSpPr>
        <p:grpSpPr>
          <a:xfrm>
            <a:off x="1780156" y="2555929"/>
            <a:ext cx="8839201" cy="0"/>
            <a:chOff x="1780158" y="2262230"/>
            <a:chExt cx="8839200" cy="0"/>
          </a:xfrm>
        </p:grpSpPr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5B34E287-7CB4-44A3-AD42-F8BEC9D11F52}"/>
                </a:ext>
              </a:extLst>
            </p:cNvPr>
            <p:cNvCxnSpPr>
              <a:cxnSpLocks/>
            </p:cNvCxnSpPr>
            <p:nvPr/>
          </p:nvCxnSpPr>
          <p:spPr>
            <a:xfrm>
              <a:off x="1780158" y="2262230"/>
              <a:ext cx="2791844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9EB087F7-D6BC-45BF-8B29-0296190DD017}"/>
                </a:ext>
              </a:extLst>
            </p:cNvPr>
            <p:cNvCxnSpPr>
              <a:cxnSpLocks/>
            </p:cNvCxnSpPr>
            <p:nvPr/>
          </p:nvCxnSpPr>
          <p:spPr>
            <a:xfrm>
              <a:off x="7609632" y="2262230"/>
              <a:ext cx="3009726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2FD26387-2AC1-4599-A7BB-4A379C98E946}"/>
              </a:ext>
            </a:extLst>
          </p:cNvPr>
          <p:cNvCxnSpPr/>
          <p:nvPr/>
        </p:nvCxnSpPr>
        <p:spPr>
          <a:xfrm>
            <a:off x="1780156" y="4474541"/>
            <a:ext cx="883920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4BBD5551-115B-2031-4049-4374C0F9C429}"/>
              </a:ext>
            </a:extLst>
          </p:cNvPr>
          <p:cNvSpPr/>
          <p:nvPr/>
        </p:nvSpPr>
        <p:spPr>
          <a:xfrm>
            <a:off x="4722882" y="2476737"/>
            <a:ext cx="2746042" cy="168238"/>
          </a:xfrm>
          <a:custGeom>
            <a:avLst/>
            <a:gdLst/>
            <a:ahLst/>
            <a:cxnLst/>
            <a:rect l="l" t="t" r="r" b="b"/>
            <a:pathLst>
              <a:path w="2735046" h="167564">
                <a:moveTo>
                  <a:pt x="2185187" y="43891"/>
                </a:moveTo>
                <a:lnTo>
                  <a:pt x="2163927" y="95783"/>
                </a:lnTo>
                <a:lnTo>
                  <a:pt x="2206447" y="95783"/>
                </a:lnTo>
                <a:close/>
                <a:moveTo>
                  <a:pt x="1244879" y="34518"/>
                </a:moveTo>
                <a:lnTo>
                  <a:pt x="1244879" y="80467"/>
                </a:lnTo>
                <a:lnTo>
                  <a:pt x="1280540" y="80467"/>
                </a:lnTo>
                <a:cubicBezTo>
                  <a:pt x="1289166" y="80367"/>
                  <a:pt x="1295804" y="78281"/>
                  <a:pt x="1300457" y="74209"/>
                </a:cubicBezTo>
                <a:cubicBezTo>
                  <a:pt x="1305110" y="70137"/>
                  <a:pt x="1307463" y="64679"/>
                  <a:pt x="1307515" y="57836"/>
                </a:cubicBezTo>
                <a:lnTo>
                  <a:pt x="1307515" y="57378"/>
                </a:lnTo>
                <a:cubicBezTo>
                  <a:pt x="1307434" y="49825"/>
                  <a:pt x="1304968" y="44129"/>
                  <a:pt x="1300115" y="40291"/>
                </a:cubicBezTo>
                <a:cubicBezTo>
                  <a:pt x="1295261" y="36452"/>
                  <a:pt x="1288508" y="34528"/>
                  <a:pt x="1279855" y="34518"/>
                </a:cubicBezTo>
                <a:close/>
                <a:moveTo>
                  <a:pt x="359054" y="34518"/>
                </a:moveTo>
                <a:lnTo>
                  <a:pt x="359054" y="83439"/>
                </a:lnTo>
                <a:lnTo>
                  <a:pt x="386943" y="83439"/>
                </a:lnTo>
                <a:cubicBezTo>
                  <a:pt x="395806" y="83286"/>
                  <a:pt x="402655" y="80962"/>
                  <a:pt x="407489" y="76467"/>
                </a:cubicBezTo>
                <a:cubicBezTo>
                  <a:pt x="412323" y="71971"/>
                  <a:pt x="414770" y="66218"/>
                  <a:pt x="414832" y="59207"/>
                </a:cubicBezTo>
                <a:lnTo>
                  <a:pt x="414832" y="58750"/>
                </a:lnTo>
                <a:cubicBezTo>
                  <a:pt x="414742" y="50840"/>
                  <a:pt x="412180" y="44829"/>
                  <a:pt x="407146" y="40719"/>
                </a:cubicBezTo>
                <a:cubicBezTo>
                  <a:pt x="402112" y="36609"/>
                  <a:pt x="395149" y="34542"/>
                  <a:pt x="386257" y="34518"/>
                </a:cubicBezTo>
                <a:close/>
                <a:moveTo>
                  <a:pt x="773049" y="32461"/>
                </a:moveTo>
                <a:cubicBezTo>
                  <a:pt x="758647" y="32823"/>
                  <a:pt x="747102" y="37700"/>
                  <a:pt x="738416" y="47091"/>
                </a:cubicBezTo>
                <a:cubicBezTo>
                  <a:pt x="729729" y="56483"/>
                  <a:pt x="725271" y="68218"/>
                  <a:pt x="725043" y="82296"/>
                </a:cubicBezTo>
                <a:lnTo>
                  <a:pt x="725043" y="82753"/>
                </a:lnTo>
                <a:cubicBezTo>
                  <a:pt x="725290" y="96850"/>
                  <a:pt x="729824" y="108661"/>
                  <a:pt x="738644" y="118186"/>
                </a:cubicBezTo>
                <a:cubicBezTo>
                  <a:pt x="747464" y="127711"/>
                  <a:pt x="759085" y="132664"/>
                  <a:pt x="773506" y="133045"/>
                </a:cubicBezTo>
                <a:cubicBezTo>
                  <a:pt x="777397" y="133036"/>
                  <a:pt x="781102" y="132655"/>
                  <a:pt x="784621" y="131902"/>
                </a:cubicBezTo>
                <a:cubicBezTo>
                  <a:pt x="788141" y="131150"/>
                  <a:pt x="791446" y="130083"/>
                  <a:pt x="794537" y="128702"/>
                </a:cubicBezTo>
                <a:lnTo>
                  <a:pt x="768477" y="106527"/>
                </a:lnTo>
                <a:lnTo>
                  <a:pt x="790879" y="81381"/>
                </a:lnTo>
                <a:lnTo>
                  <a:pt x="817168" y="105156"/>
                </a:lnTo>
                <a:cubicBezTo>
                  <a:pt x="820102" y="98526"/>
                  <a:pt x="821550" y="91211"/>
                  <a:pt x="821512" y="83210"/>
                </a:cubicBezTo>
                <a:lnTo>
                  <a:pt x="821512" y="82753"/>
                </a:lnTo>
                <a:cubicBezTo>
                  <a:pt x="821264" y="68656"/>
                  <a:pt x="816730" y="56845"/>
                  <a:pt x="807910" y="47320"/>
                </a:cubicBezTo>
                <a:cubicBezTo>
                  <a:pt x="799090" y="37795"/>
                  <a:pt x="787469" y="32842"/>
                  <a:pt x="773049" y="32461"/>
                </a:cubicBezTo>
                <a:close/>
                <a:moveTo>
                  <a:pt x="2466975" y="2743"/>
                </a:moveTo>
                <a:lnTo>
                  <a:pt x="2587675" y="2743"/>
                </a:lnTo>
                <a:lnTo>
                  <a:pt x="2587675" y="34061"/>
                </a:lnTo>
                <a:lnTo>
                  <a:pt x="2501951" y="34061"/>
                </a:lnTo>
                <a:lnTo>
                  <a:pt x="2501951" y="66522"/>
                </a:lnTo>
                <a:lnTo>
                  <a:pt x="2577388" y="66522"/>
                </a:lnTo>
                <a:lnTo>
                  <a:pt x="2577388" y="97841"/>
                </a:lnTo>
                <a:lnTo>
                  <a:pt x="2501951" y="97841"/>
                </a:lnTo>
                <a:lnTo>
                  <a:pt x="2501951" y="131445"/>
                </a:lnTo>
                <a:lnTo>
                  <a:pt x="2588819" y="131445"/>
                </a:lnTo>
                <a:lnTo>
                  <a:pt x="2588819" y="162763"/>
                </a:lnTo>
                <a:lnTo>
                  <a:pt x="2466975" y="162763"/>
                </a:lnTo>
                <a:close/>
                <a:moveTo>
                  <a:pt x="1914525" y="2743"/>
                </a:moveTo>
                <a:lnTo>
                  <a:pt x="1952472" y="2743"/>
                </a:lnTo>
                <a:lnTo>
                  <a:pt x="1994535" y="70409"/>
                </a:lnTo>
                <a:lnTo>
                  <a:pt x="2036597" y="2743"/>
                </a:lnTo>
                <a:lnTo>
                  <a:pt x="2074545" y="2743"/>
                </a:lnTo>
                <a:lnTo>
                  <a:pt x="2074545" y="162763"/>
                </a:lnTo>
                <a:lnTo>
                  <a:pt x="2039569" y="162763"/>
                </a:lnTo>
                <a:lnTo>
                  <a:pt x="2039569" y="58293"/>
                </a:lnTo>
                <a:lnTo>
                  <a:pt x="1994535" y="126644"/>
                </a:lnTo>
                <a:lnTo>
                  <a:pt x="1993620" y="126644"/>
                </a:lnTo>
                <a:lnTo>
                  <a:pt x="1949043" y="58979"/>
                </a:lnTo>
                <a:lnTo>
                  <a:pt x="1949043" y="162763"/>
                </a:lnTo>
                <a:lnTo>
                  <a:pt x="1914525" y="162763"/>
                </a:lnTo>
                <a:close/>
                <a:moveTo>
                  <a:pt x="1839925" y="2743"/>
                </a:moveTo>
                <a:lnTo>
                  <a:pt x="1875129" y="2743"/>
                </a:lnTo>
                <a:lnTo>
                  <a:pt x="1875129" y="162763"/>
                </a:lnTo>
                <a:lnTo>
                  <a:pt x="1839925" y="162763"/>
                </a:lnTo>
                <a:close/>
                <a:moveTo>
                  <a:pt x="1590675" y="2743"/>
                </a:moveTo>
                <a:lnTo>
                  <a:pt x="1623136" y="2743"/>
                </a:lnTo>
                <a:lnTo>
                  <a:pt x="1698117" y="101270"/>
                </a:lnTo>
                <a:lnTo>
                  <a:pt x="1698117" y="2743"/>
                </a:lnTo>
                <a:lnTo>
                  <a:pt x="1732864" y="2743"/>
                </a:lnTo>
                <a:lnTo>
                  <a:pt x="1732864" y="162763"/>
                </a:lnTo>
                <a:lnTo>
                  <a:pt x="1702917" y="162763"/>
                </a:lnTo>
                <a:lnTo>
                  <a:pt x="1625422" y="61036"/>
                </a:lnTo>
                <a:lnTo>
                  <a:pt x="1625422" y="162763"/>
                </a:lnTo>
                <a:lnTo>
                  <a:pt x="1590675" y="162763"/>
                </a:lnTo>
                <a:close/>
                <a:moveTo>
                  <a:pt x="1438274" y="2743"/>
                </a:moveTo>
                <a:lnTo>
                  <a:pt x="1558975" y="2743"/>
                </a:lnTo>
                <a:lnTo>
                  <a:pt x="1558975" y="34061"/>
                </a:lnTo>
                <a:lnTo>
                  <a:pt x="1473250" y="34061"/>
                </a:lnTo>
                <a:lnTo>
                  <a:pt x="1473250" y="66522"/>
                </a:lnTo>
                <a:lnTo>
                  <a:pt x="1548688" y="66522"/>
                </a:lnTo>
                <a:lnTo>
                  <a:pt x="1548688" y="97841"/>
                </a:lnTo>
                <a:lnTo>
                  <a:pt x="1473250" y="97841"/>
                </a:lnTo>
                <a:lnTo>
                  <a:pt x="1473250" y="131445"/>
                </a:lnTo>
                <a:lnTo>
                  <a:pt x="1560118" y="131445"/>
                </a:lnTo>
                <a:lnTo>
                  <a:pt x="1560118" y="162763"/>
                </a:lnTo>
                <a:lnTo>
                  <a:pt x="1438274" y="162763"/>
                </a:lnTo>
                <a:close/>
                <a:moveTo>
                  <a:pt x="1209675" y="2743"/>
                </a:moveTo>
                <a:lnTo>
                  <a:pt x="1282827" y="2743"/>
                </a:lnTo>
                <a:cubicBezTo>
                  <a:pt x="1301843" y="2886"/>
                  <a:pt x="1316616" y="7572"/>
                  <a:pt x="1327146" y="16802"/>
                </a:cubicBezTo>
                <a:cubicBezTo>
                  <a:pt x="1337676" y="26032"/>
                  <a:pt x="1343020" y="38948"/>
                  <a:pt x="1343177" y="55550"/>
                </a:cubicBezTo>
                <a:lnTo>
                  <a:pt x="1343177" y="56007"/>
                </a:lnTo>
                <a:cubicBezTo>
                  <a:pt x="1343020" y="68904"/>
                  <a:pt x="1339848" y="79457"/>
                  <a:pt x="1333661" y="87668"/>
                </a:cubicBezTo>
                <a:cubicBezTo>
                  <a:pt x="1327475" y="95878"/>
                  <a:pt x="1319217" y="101860"/>
                  <a:pt x="1308887" y="105613"/>
                </a:cubicBezTo>
                <a:lnTo>
                  <a:pt x="1347978" y="162763"/>
                </a:lnTo>
                <a:lnTo>
                  <a:pt x="1306830" y="162763"/>
                </a:lnTo>
                <a:lnTo>
                  <a:pt x="1272540" y="111557"/>
                </a:lnTo>
                <a:lnTo>
                  <a:pt x="1244879" y="111557"/>
                </a:lnTo>
                <a:lnTo>
                  <a:pt x="1244879" y="162763"/>
                </a:lnTo>
                <a:lnTo>
                  <a:pt x="1209675" y="162763"/>
                </a:lnTo>
                <a:close/>
                <a:moveTo>
                  <a:pt x="1057275" y="2743"/>
                </a:moveTo>
                <a:lnTo>
                  <a:pt x="1177975" y="2743"/>
                </a:lnTo>
                <a:lnTo>
                  <a:pt x="1177975" y="34061"/>
                </a:lnTo>
                <a:lnTo>
                  <a:pt x="1092250" y="34061"/>
                </a:lnTo>
                <a:lnTo>
                  <a:pt x="1092250" y="66522"/>
                </a:lnTo>
                <a:lnTo>
                  <a:pt x="1167688" y="66522"/>
                </a:lnTo>
                <a:lnTo>
                  <a:pt x="1167688" y="97841"/>
                </a:lnTo>
                <a:lnTo>
                  <a:pt x="1092250" y="97841"/>
                </a:lnTo>
                <a:lnTo>
                  <a:pt x="1092250" y="131445"/>
                </a:lnTo>
                <a:lnTo>
                  <a:pt x="1179118" y="131445"/>
                </a:lnTo>
                <a:lnTo>
                  <a:pt x="1179118" y="162763"/>
                </a:lnTo>
                <a:lnTo>
                  <a:pt x="1057275" y="162763"/>
                </a:lnTo>
                <a:close/>
                <a:moveTo>
                  <a:pt x="883310" y="2743"/>
                </a:moveTo>
                <a:lnTo>
                  <a:pt x="918514" y="2743"/>
                </a:lnTo>
                <a:lnTo>
                  <a:pt x="918514" y="93269"/>
                </a:lnTo>
                <a:cubicBezTo>
                  <a:pt x="918610" y="106318"/>
                  <a:pt x="921677" y="116167"/>
                  <a:pt x="927716" y="122815"/>
                </a:cubicBezTo>
                <a:cubicBezTo>
                  <a:pt x="933754" y="129464"/>
                  <a:pt x="942194" y="132797"/>
                  <a:pt x="953033" y="132816"/>
                </a:cubicBezTo>
                <a:cubicBezTo>
                  <a:pt x="963872" y="132802"/>
                  <a:pt x="972312" y="129573"/>
                  <a:pt x="978350" y="123130"/>
                </a:cubicBezTo>
                <a:cubicBezTo>
                  <a:pt x="984389" y="116686"/>
                  <a:pt x="987456" y="107113"/>
                  <a:pt x="987552" y="94412"/>
                </a:cubicBezTo>
                <a:lnTo>
                  <a:pt x="987552" y="2743"/>
                </a:lnTo>
                <a:lnTo>
                  <a:pt x="1022756" y="2743"/>
                </a:lnTo>
                <a:lnTo>
                  <a:pt x="1022756" y="93040"/>
                </a:lnTo>
                <a:cubicBezTo>
                  <a:pt x="1022518" y="117253"/>
                  <a:pt x="1016193" y="135350"/>
                  <a:pt x="1003782" y="147333"/>
                </a:cubicBezTo>
                <a:cubicBezTo>
                  <a:pt x="991371" y="159315"/>
                  <a:pt x="974302" y="165297"/>
                  <a:pt x="952576" y="165278"/>
                </a:cubicBezTo>
                <a:cubicBezTo>
                  <a:pt x="930887" y="165259"/>
                  <a:pt x="913971" y="159296"/>
                  <a:pt x="901827" y="147390"/>
                </a:cubicBezTo>
                <a:cubicBezTo>
                  <a:pt x="889682" y="135483"/>
                  <a:pt x="883510" y="117748"/>
                  <a:pt x="883310" y="94183"/>
                </a:cubicBezTo>
                <a:close/>
                <a:moveTo>
                  <a:pt x="620725" y="2743"/>
                </a:moveTo>
                <a:lnTo>
                  <a:pt x="655929" y="2743"/>
                </a:lnTo>
                <a:lnTo>
                  <a:pt x="655929" y="162763"/>
                </a:lnTo>
                <a:lnTo>
                  <a:pt x="620725" y="162763"/>
                </a:lnTo>
                <a:close/>
                <a:moveTo>
                  <a:pt x="476250" y="2743"/>
                </a:moveTo>
                <a:lnTo>
                  <a:pt x="511454" y="2743"/>
                </a:lnTo>
                <a:lnTo>
                  <a:pt x="511454" y="130759"/>
                </a:lnTo>
                <a:lnTo>
                  <a:pt x="591235" y="130759"/>
                </a:lnTo>
                <a:lnTo>
                  <a:pt x="591235" y="162763"/>
                </a:lnTo>
                <a:lnTo>
                  <a:pt x="476250" y="162763"/>
                </a:lnTo>
                <a:close/>
                <a:moveTo>
                  <a:pt x="323850" y="2743"/>
                </a:moveTo>
                <a:lnTo>
                  <a:pt x="389229" y="2743"/>
                </a:lnTo>
                <a:cubicBezTo>
                  <a:pt x="408484" y="3005"/>
                  <a:pt x="423467" y="8139"/>
                  <a:pt x="434178" y="18145"/>
                </a:cubicBezTo>
                <a:cubicBezTo>
                  <a:pt x="444889" y="28151"/>
                  <a:pt x="450327" y="41457"/>
                  <a:pt x="450494" y="58064"/>
                </a:cubicBezTo>
                <a:lnTo>
                  <a:pt x="450494" y="58521"/>
                </a:lnTo>
                <a:cubicBezTo>
                  <a:pt x="450360" y="70874"/>
                  <a:pt x="447428" y="81221"/>
                  <a:pt x="441697" y="89560"/>
                </a:cubicBezTo>
                <a:cubicBezTo>
                  <a:pt x="435967" y="97900"/>
                  <a:pt x="428242" y="104182"/>
                  <a:pt x="418524" y="108407"/>
                </a:cubicBezTo>
                <a:cubicBezTo>
                  <a:pt x="408806" y="112632"/>
                  <a:pt x="397898" y="114749"/>
                  <a:pt x="385800" y="114757"/>
                </a:cubicBezTo>
                <a:lnTo>
                  <a:pt x="359054" y="114757"/>
                </a:lnTo>
                <a:lnTo>
                  <a:pt x="359054" y="162763"/>
                </a:lnTo>
                <a:lnTo>
                  <a:pt x="323850" y="162763"/>
                </a:lnTo>
                <a:close/>
                <a:moveTo>
                  <a:pt x="142570" y="2743"/>
                </a:moveTo>
                <a:lnTo>
                  <a:pt x="183718" y="2743"/>
                </a:lnTo>
                <a:lnTo>
                  <a:pt x="217322" y="54635"/>
                </a:lnTo>
                <a:lnTo>
                  <a:pt x="251155" y="2743"/>
                </a:lnTo>
                <a:lnTo>
                  <a:pt x="291160" y="2743"/>
                </a:lnTo>
                <a:lnTo>
                  <a:pt x="237667" y="80924"/>
                </a:lnTo>
                <a:lnTo>
                  <a:pt x="293446" y="162763"/>
                </a:lnTo>
                <a:lnTo>
                  <a:pt x="252298" y="162763"/>
                </a:lnTo>
                <a:lnTo>
                  <a:pt x="216408" y="107899"/>
                </a:lnTo>
                <a:lnTo>
                  <a:pt x="180289" y="162763"/>
                </a:lnTo>
                <a:lnTo>
                  <a:pt x="140284" y="162763"/>
                </a:lnTo>
                <a:lnTo>
                  <a:pt x="196062" y="81381"/>
                </a:lnTo>
                <a:close/>
                <a:moveTo>
                  <a:pt x="0" y="2743"/>
                </a:moveTo>
                <a:lnTo>
                  <a:pt x="120700" y="2743"/>
                </a:lnTo>
                <a:lnTo>
                  <a:pt x="120700" y="34061"/>
                </a:lnTo>
                <a:lnTo>
                  <a:pt x="34975" y="34061"/>
                </a:lnTo>
                <a:lnTo>
                  <a:pt x="34975" y="66522"/>
                </a:lnTo>
                <a:lnTo>
                  <a:pt x="110413" y="66522"/>
                </a:lnTo>
                <a:lnTo>
                  <a:pt x="110413" y="97841"/>
                </a:lnTo>
                <a:lnTo>
                  <a:pt x="34975" y="97841"/>
                </a:lnTo>
                <a:lnTo>
                  <a:pt x="34975" y="131445"/>
                </a:lnTo>
                <a:lnTo>
                  <a:pt x="121843" y="131445"/>
                </a:lnTo>
                <a:lnTo>
                  <a:pt x="121843" y="162763"/>
                </a:lnTo>
                <a:lnTo>
                  <a:pt x="0" y="162763"/>
                </a:lnTo>
                <a:close/>
                <a:moveTo>
                  <a:pt x="2169414" y="1600"/>
                </a:moveTo>
                <a:lnTo>
                  <a:pt x="2201875" y="1600"/>
                </a:lnTo>
                <a:lnTo>
                  <a:pt x="2270455" y="162763"/>
                </a:lnTo>
                <a:lnTo>
                  <a:pt x="2233650" y="162763"/>
                </a:lnTo>
                <a:lnTo>
                  <a:pt x="2219020" y="126873"/>
                </a:lnTo>
                <a:lnTo>
                  <a:pt x="2151354" y="126873"/>
                </a:lnTo>
                <a:lnTo>
                  <a:pt x="2136724" y="162763"/>
                </a:lnTo>
                <a:lnTo>
                  <a:pt x="2100833" y="162763"/>
                </a:lnTo>
                <a:close/>
                <a:moveTo>
                  <a:pt x="2670809" y="457"/>
                </a:moveTo>
                <a:cubicBezTo>
                  <a:pt x="2682473" y="490"/>
                  <a:pt x="2693265" y="2253"/>
                  <a:pt x="2703185" y="5743"/>
                </a:cubicBezTo>
                <a:cubicBezTo>
                  <a:pt x="2713105" y="9234"/>
                  <a:pt x="2722125" y="14254"/>
                  <a:pt x="2730246" y="20802"/>
                </a:cubicBezTo>
                <a:lnTo>
                  <a:pt x="2711958" y="47320"/>
                </a:lnTo>
                <a:cubicBezTo>
                  <a:pt x="2704866" y="42362"/>
                  <a:pt x="2697846" y="38505"/>
                  <a:pt x="2690898" y="35747"/>
                </a:cubicBezTo>
                <a:cubicBezTo>
                  <a:pt x="2683949" y="32990"/>
                  <a:pt x="2677101" y="31590"/>
                  <a:pt x="2670352" y="31547"/>
                </a:cubicBezTo>
                <a:cubicBezTo>
                  <a:pt x="2663594" y="31642"/>
                  <a:pt x="2658479" y="32994"/>
                  <a:pt x="2655007" y="35604"/>
                </a:cubicBezTo>
                <a:cubicBezTo>
                  <a:pt x="2651536" y="38214"/>
                  <a:pt x="2649793" y="41510"/>
                  <a:pt x="2649778" y="45491"/>
                </a:cubicBezTo>
                <a:lnTo>
                  <a:pt x="2649778" y="45948"/>
                </a:lnTo>
                <a:cubicBezTo>
                  <a:pt x="2649488" y="50982"/>
                  <a:pt x="2651784" y="54916"/>
                  <a:pt x="2656665" y="57750"/>
                </a:cubicBezTo>
                <a:cubicBezTo>
                  <a:pt x="2661547" y="60584"/>
                  <a:pt x="2670757" y="63660"/>
                  <a:pt x="2684297" y="66980"/>
                </a:cubicBezTo>
                <a:cubicBezTo>
                  <a:pt x="2700613" y="70937"/>
                  <a:pt x="2713129" y="76509"/>
                  <a:pt x="2721844" y="83696"/>
                </a:cubicBezTo>
                <a:cubicBezTo>
                  <a:pt x="2730560" y="90883"/>
                  <a:pt x="2734960" y="101312"/>
                  <a:pt x="2735046" y="114986"/>
                </a:cubicBezTo>
                <a:lnTo>
                  <a:pt x="2735046" y="115443"/>
                </a:lnTo>
                <a:cubicBezTo>
                  <a:pt x="2734756" y="131412"/>
                  <a:pt x="2729279" y="143651"/>
                  <a:pt x="2718616" y="152162"/>
                </a:cubicBezTo>
                <a:cubicBezTo>
                  <a:pt x="2707952" y="160672"/>
                  <a:pt x="2693846" y="164968"/>
                  <a:pt x="2676296" y="165049"/>
                </a:cubicBezTo>
                <a:cubicBezTo>
                  <a:pt x="2664065" y="165054"/>
                  <a:pt x="2652121" y="162930"/>
                  <a:pt x="2640462" y="158677"/>
                </a:cubicBezTo>
                <a:cubicBezTo>
                  <a:pt x="2628804" y="154424"/>
                  <a:pt x="2618117" y="148014"/>
                  <a:pt x="2608401" y="139446"/>
                </a:cubicBezTo>
                <a:lnTo>
                  <a:pt x="2629204" y="114528"/>
                </a:lnTo>
                <a:cubicBezTo>
                  <a:pt x="2636353" y="120539"/>
                  <a:pt x="2643830" y="125263"/>
                  <a:pt x="2651636" y="128702"/>
                </a:cubicBezTo>
                <a:cubicBezTo>
                  <a:pt x="2659442" y="132140"/>
                  <a:pt x="2667890" y="133893"/>
                  <a:pt x="2676982" y="133959"/>
                </a:cubicBezTo>
                <a:cubicBezTo>
                  <a:pt x="2684245" y="133917"/>
                  <a:pt x="2689893" y="132574"/>
                  <a:pt x="2693926" y="129930"/>
                </a:cubicBezTo>
                <a:cubicBezTo>
                  <a:pt x="2697960" y="127287"/>
                  <a:pt x="2700009" y="123601"/>
                  <a:pt x="2700070" y="118872"/>
                </a:cubicBezTo>
                <a:lnTo>
                  <a:pt x="2700070" y="118415"/>
                </a:lnTo>
                <a:cubicBezTo>
                  <a:pt x="2700399" y="114095"/>
                  <a:pt x="2698370" y="110447"/>
                  <a:pt x="2693984" y="107470"/>
                </a:cubicBezTo>
                <a:cubicBezTo>
                  <a:pt x="2689597" y="104494"/>
                  <a:pt x="2680882" y="101360"/>
                  <a:pt x="2667838" y="98069"/>
                </a:cubicBezTo>
                <a:cubicBezTo>
                  <a:pt x="2657036" y="95463"/>
                  <a:pt x="2647677" y="92370"/>
                  <a:pt x="2639762" y="88790"/>
                </a:cubicBezTo>
                <a:cubicBezTo>
                  <a:pt x="2631848" y="85210"/>
                  <a:pt x="2625723" y="80322"/>
                  <a:pt x="2621390" y="74125"/>
                </a:cubicBezTo>
                <a:cubicBezTo>
                  <a:pt x="2617056" y="67929"/>
                  <a:pt x="2614860" y="59604"/>
                  <a:pt x="2614802" y="49149"/>
                </a:cubicBezTo>
                <a:lnTo>
                  <a:pt x="2614802" y="48692"/>
                </a:lnTo>
                <a:cubicBezTo>
                  <a:pt x="2615093" y="33980"/>
                  <a:pt x="2620341" y="22312"/>
                  <a:pt x="2630547" y="13687"/>
                </a:cubicBezTo>
                <a:cubicBezTo>
                  <a:pt x="2640753" y="5062"/>
                  <a:pt x="2654174" y="652"/>
                  <a:pt x="2670809" y="457"/>
                </a:cubicBezTo>
                <a:close/>
                <a:moveTo>
                  <a:pt x="2362809" y="0"/>
                </a:moveTo>
                <a:cubicBezTo>
                  <a:pt x="2376987" y="28"/>
                  <a:pt x="2388979" y="1914"/>
                  <a:pt x="2398785" y="5658"/>
                </a:cubicBezTo>
                <a:cubicBezTo>
                  <a:pt x="2408591" y="9401"/>
                  <a:pt x="2417554" y="14830"/>
                  <a:pt x="2425674" y="21945"/>
                </a:cubicBezTo>
                <a:lnTo>
                  <a:pt x="2403500" y="48692"/>
                </a:lnTo>
                <a:cubicBezTo>
                  <a:pt x="2397513" y="43515"/>
                  <a:pt x="2391312" y="39524"/>
                  <a:pt x="2384898" y="36719"/>
                </a:cubicBezTo>
                <a:cubicBezTo>
                  <a:pt x="2378482" y="33914"/>
                  <a:pt x="2370739" y="32494"/>
                  <a:pt x="2361666" y="32461"/>
                </a:cubicBezTo>
                <a:cubicBezTo>
                  <a:pt x="2348550" y="32837"/>
                  <a:pt x="2337691" y="37743"/>
                  <a:pt x="2329090" y="47177"/>
                </a:cubicBezTo>
                <a:cubicBezTo>
                  <a:pt x="2320489" y="56612"/>
                  <a:pt x="2316032" y="68318"/>
                  <a:pt x="2315718" y="82296"/>
                </a:cubicBezTo>
                <a:lnTo>
                  <a:pt x="2315718" y="82753"/>
                </a:lnTo>
                <a:cubicBezTo>
                  <a:pt x="2315965" y="97669"/>
                  <a:pt x="2320499" y="109785"/>
                  <a:pt x="2329319" y="119100"/>
                </a:cubicBezTo>
                <a:cubicBezTo>
                  <a:pt x="2338139" y="128416"/>
                  <a:pt x="2349760" y="133216"/>
                  <a:pt x="2364181" y="133502"/>
                </a:cubicBezTo>
                <a:cubicBezTo>
                  <a:pt x="2370605" y="133502"/>
                  <a:pt x="2376615" y="132702"/>
                  <a:pt x="2382212" y="131102"/>
                </a:cubicBezTo>
                <a:cubicBezTo>
                  <a:pt x="2387808" y="129502"/>
                  <a:pt x="2392846" y="127101"/>
                  <a:pt x="2397327" y="123901"/>
                </a:cubicBezTo>
                <a:lnTo>
                  <a:pt x="2397327" y="101041"/>
                </a:lnTo>
                <a:lnTo>
                  <a:pt x="2361894" y="101041"/>
                </a:lnTo>
                <a:lnTo>
                  <a:pt x="2361894" y="70637"/>
                </a:lnTo>
                <a:lnTo>
                  <a:pt x="2431389" y="70637"/>
                </a:lnTo>
                <a:lnTo>
                  <a:pt x="2431389" y="140132"/>
                </a:lnTo>
                <a:cubicBezTo>
                  <a:pt x="2423169" y="147290"/>
                  <a:pt x="2413377" y="153262"/>
                  <a:pt x="2402014" y="158048"/>
                </a:cubicBezTo>
                <a:cubicBezTo>
                  <a:pt x="2390651" y="162834"/>
                  <a:pt x="2377658" y="165321"/>
                  <a:pt x="2363038" y="165506"/>
                </a:cubicBezTo>
                <a:cubicBezTo>
                  <a:pt x="2346310" y="165367"/>
                  <a:pt x="2331657" y="161760"/>
                  <a:pt x="2319079" y="154686"/>
                </a:cubicBezTo>
                <a:cubicBezTo>
                  <a:pt x="2306500" y="147612"/>
                  <a:pt x="2296690" y="137909"/>
                  <a:pt x="2289648" y="125577"/>
                </a:cubicBezTo>
                <a:cubicBezTo>
                  <a:pt x="2282607" y="113246"/>
                  <a:pt x="2279028" y="99123"/>
                  <a:pt x="2278913" y="83210"/>
                </a:cubicBezTo>
                <a:lnTo>
                  <a:pt x="2278913" y="82753"/>
                </a:lnTo>
                <a:cubicBezTo>
                  <a:pt x="2279051" y="67410"/>
                  <a:pt x="2282712" y="53519"/>
                  <a:pt x="2289894" y="41080"/>
                </a:cubicBezTo>
                <a:cubicBezTo>
                  <a:pt x="2297077" y="28641"/>
                  <a:pt x="2306951" y="18730"/>
                  <a:pt x="2319519" y="11345"/>
                </a:cubicBezTo>
                <a:cubicBezTo>
                  <a:pt x="2332086" y="3961"/>
                  <a:pt x="2346516" y="179"/>
                  <a:pt x="2362809" y="0"/>
                </a:cubicBezTo>
                <a:close/>
                <a:moveTo>
                  <a:pt x="773506" y="0"/>
                </a:moveTo>
                <a:cubicBezTo>
                  <a:pt x="790098" y="173"/>
                  <a:pt x="804742" y="3916"/>
                  <a:pt x="817439" y="11227"/>
                </a:cubicBezTo>
                <a:cubicBezTo>
                  <a:pt x="830136" y="18538"/>
                  <a:pt x="840090" y="28376"/>
                  <a:pt x="847301" y="40741"/>
                </a:cubicBezTo>
                <a:cubicBezTo>
                  <a:pt x="854512" y="53107"/>
                  <a:pt x="858184" y="66958"/>
                  <a:pt x="858316" y="82296"/>
                </a:cubicBezTo>
                <a:lnTo>
                  <a:pt x="858316" y="82753"/>
                </a:lnTo>
                <a:cubicBezTo>
                  <a:pt x="858297" y="91140"/>
                  <a:pt x="857078" y="99227"/>
                  <a:pt x="854659" y="107013"/>
                </a:cubicBezTo>
                <a:cubicBezTo>
                  <a:pt x="852239" y="114800"/>
                  <a:pt x="848734" y="122029"/>
                  <a:pt x="844143" y="128702"/>
                </a:cubicBezTo>
                <a:lnTo>
                  <a:pt x="860602" y="142646"/>
                </a:lnTo>
                <a:lnTo>
                  <a:pt x="838200" y="167564"/>
                </a:lnTo>
                <a:lnTo>
                  <a:pt x="820597" y="151790"/>
                </a:lnTo>
                <a:cubicBezTo>
                  <a:pt x="813830" y="156162"/>
                  <a:pt x="806448" y="159534"/>
                  <a:pt x="798452" y="161906"/>
                </a:cubicBezTo>
                <a:cubicBezTo>
                  <a:pt x="790455" y="164278"/>
                  <a:pt x="781988" y="165478"/>
                  <a:pt x="773049" y="165506"/>
                </a:cubicBezTo>
                <a:cubicBezTo>
                  <a:pt x="756457" y="165333"/>
                  <a:pt x="741812" y="161590"/>
                  <a:pt x="729115" y="154279"/>
                </a:cubicBezTo>
                <a:cubicBezTo>
                  <a:pt x="716418" y="146968"/>
                  <a:pt x="706464" y="137130"/>
                  <a:pt x="699253" y="124765"/>
                </a:cubicBezTo>
                <a:cubicBezTo>
                  <a:pt x="692042" y="112399"/>
                  <a:pt x="688371" y="98548"/>
                  <a:pt x="688238" y="83210"/>
                </a:cubicBezTo>
                <a:lnTo>
                  <a:pt x="688238" y="82753"/>
                </a:lnTo>
                <a:cubicBezTo>
                  <a:pt x="688376" y="67410"/>
                  <a:pt x="692087" y="53519"/>
                  <a:pt x="699372" y="41080"/>
                </a:cubicBezTo>
                <a:cubicBezTo>
                  <a:pt x="706656" y="28641"/>
                  <a:pt x="716683" y="18730"/>
                  <a:pt x="729454" y="11345"/>
                </a:cubicBezTo>
                <a:cubicBezTo>
                  <a:pt x="742224" y="3961"/>
                  <a:pt x="756908" y="179"/>
                  <a:pt x="77350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id="{6877432B-E92D-D27A-CC5E-8D03436A4883}"/>
              </a:ext>
            </a:extLst>
          </p:cNvPr>
          <p:cNvSpPr/>
          <p:nvPr/>
        </p:nvSpPr>
        <p:spPr>
          <a:xfrm>
            <a:off x="3263931" y="2723091"/>
            <a:ext cx="5871104" cy="910166"/>
          </a:xfrm>
          <a:custGeom>
            <a:avLst/>
            <a:gdLst/>
            <a:ahLst/>
            <a:cxnLst/>
            <a:rect l="l" t="t" r="r" b="b"/>
            <a:pathLst>
              <a:path w="1392021" h="215798">
                <a:moveTo>
                  <a:pt x="787679" y="84810"/>
                </a:moveTo>
                <a:lnTo>
                  <a:pt x="787679" y="181280"/>
                </a:lnTo>
                <a:lnTo>
                  <a:pt x="814882" y="181280"/>
                </a:lnTo>
                <a:cubicBezTo>
                  <a:pt x="829494" y="181061"/>
                  <a:pt x="841133" y="176641"/>
                  <a:pt x="849801" y="168021"/>
                </a:cubicBezTo>
                <a:cubicBezTo>
                  <a:pt x="858469" y="159401"/>
                  <a:pt x="862907" y="147895"/>
                  <a:pt x="863117" y="133502"/>
                </a:cubicBezTo>
                <a:lnTo>
                  <a:pt x="863117" y="133045"/>
                </a:lnTo>
                <a:cubicBezTo>
                  <a:pt x="862907" y="118634"/>
                  <a:pt x="858469" y="107051"/>
                  <a:pt x="849801" y="98298"/>
                </a:cubicBezTo>
                <a:cubicBezTo>
                  <a:pt x="841133" y="89544"/>
                  <a:pt x="829494" y="85049"/>
                  <a:pt x="814882" y="84810"/>
                </a:cubicBezTo>
                <a:close/>
                <a:moveTo>
                  <a:pt x="1163574" y="82753"/>
                </a:moveTo>
                <a:cubicBezTo>
                  <a:pt x="1149172" y="83115"/>
                  <a:pt x="1137628" y="87992"/>
                  <a:pt x="1128941" y="97383"/>
                </a:cubicBezTo>
                <a:cubicBezTo>
                  <a:pt x="1120254" y="106775"/>
                  <a:pt x="1115796" y="118510"/>
                  <a:pt x="1115568" y="132588"/>
                </a:cubicBezTo>
                <a:lnTo>
                  <a:pt x="1115568" y="133045"/>
                </a:lnTo>
                <a:cubicBezTo>
                  <a:pt x="1115815" y="147142"/>
                  <a:pt x="1120349" y="158953"/>
                  <a:pt x="1129169" y="168478"/>
                </a:cubicBezTo>
                <a:cubicBezTo>
                  <a:pt x="1137990" y="178003"/>
                  <a:pt x="1149610" y="182956"/>
                  <a:pt x="1164031" y="183337"/>
                </a:cubicBezTo>
                <a:cubicBezTo>
                  <a:pt x="1178433" y="182975"/>
                  <a:pt x="1189977" y="178098"/>
                  <a:pt x="1198664" y="168707"/>
                </a:cubicBezTo>
                <a:cubicBezTo>
                  <a:pt x="1207351" y="159315"/>
                  <a:pt x="1211808" y="147580"/>
                  <a:pt x="1212037" y="133502"/>
                </a:cubicBezTo>
                <a:lnTo>
                  <a:pt x="1212037" y="133045"/>
                </a:lnTo>
                <a:cubicBezTo>
                  <a:pt x="1211789" y="118948"/>
                  <a:pt x="1207255" y="107137"/>
                  <a:pt x="1198435" y="97612"/>
                </a:cubicBezTo>
                <a:cubicBezTo>
                  <a:pt x="1189615" y="88087"/>
                  <a:pt x="1177995" y="83134"/>
                  <a:pt x="1163574" y="82753"/>
                </a:cubicBezTo>
                <a:close/>
                <a:moveTo>
                  <a:pt x="933450" y="53035"/>
                </a:moveTo>
                <a:lnTo>
                  <a:pt x="1054150" y="53035"/>
                </a:lnTo>
                <a:lnTo>
                  <a:pt x="1054150" y="84353"/>
                </a:lnTo>
                <a:lnTo>
                  <a:pt x="968425" y="84353"/>
                </a:lnTo>
                <a:lnTo>
                  <a:pt x="968425" y="116814"/>
                </a:lnTo>
                <a:lnTo>
                  <a:pt x="1043863" y="116814"/>
                </a:lnTo>
                <a:lnTo>
                  <a:pt x="1043863" y="148133"/>
                </a:lnTo>
                <a:lnTo>
                  <a:pt x="968425" y="148133"/>
                </a:lnTo>
                <a:lnTo>
                  <a:pt x="968425" y="181737"/>
                </a:lnTo>
                <a:lnTo>
                  <a:pt x="1055293" y="181737"/>
                </a:lnTo>
                <a:lnTo>
                  <a:pt x="1055293" y="213055"/>
                </a:lnTo>
                <a:lnTo>
                  <a:pt x="933450" y="213055"/>
                </a:lnTo>
                <a:close/>
                <a:moveTo>
                  <a:pt x="752475" y="53035"/>
                </a:moveTo>
                <a:lnTo>
                  <a:pt x="814882" y="53035"/>
                </a:lnTo>
                <a:cubicBezTo>
                  <a:pt x="831765" y="53183"/>
                  <a:pt x="846565" y="56722"/>
                  <a:pt x="859282" y="63652"/>
                </a:cubicBezTo>
                <a:cubicBezTo>
                  <a:pt x="871998" y="70582"/>
                  <a:pt x="881921" y="80014"/>
                  <a:pt x="889050" y="91948"/>
                </a:cubicBezTo>
                <a:cubicBezTo>
                  <a:pt x="896179" y="103882"/>
                  <a:pt x="899803" y="117428"/>
                  <a:pt x="899922" y="132588"/>
                </a:cubicBezTo>
                <a:lnTo>
                  <a:pt x="899922" y="133045"/>
                </a:lnTo>
                <a:cubicBezTo>
                  <a:pt x="899803" y="148210"/>
                  <a:pt x="896179" y="161796"/>
                  <a:pt x="889050" y="173804"/>
                </a:cubicBezTo>
                <a:cubicBezTo>
                  <a:pt x="881921" y="185811"/>
                  <a:pt x="871998" y="195316"/>
                  <a:pt x="859282" y="202319"/>
                </a:cubicBezTo>
                <a:cubicBezTo>
                  <a:pt x="846565" y="209323"/>
                  <a:pt x="831765" y="212901"/>
                  <a:pt x="814882" y="213055"/>
                </a:cubicBezTo>
                <a:lnTo>
                  <a:pt x="752475" y="213055"/>
                </a:lnTo>
                <a:close/>
                <a:moveTo>
                  <a:pt x="677875" y="53035"/>
                </a:moveTo>
                <a:lnTo>
                  <a:pt x="713079" y="53035"/>
                </a:lnTo>
                <a:lnTo>
                  <a:pt x="713079" y="213055"/>
                </a:lnTo>
                <a:lnTo>
                  <a:pt x="677875" y="213055"/>
                </a:lnTo>
                <a:close/>
                <a:moveTo>
                  <a:pt x="491109" y="53035"/>
                </a:moveTo>
                <a:lnTo>
                  <a:pt x="529971" y="53035"/>
                </a:lnTo>
                <a:lnTo>
                  <a:pt x="571804" y="165735"/>
                </a:lnTo>
                <a:lnTo>
                  <a:pt x="613638" y="53035"/>
                </a:lnTo>
                <a:lnTo>
                  <a:pt x="651586" y="53035"/>
                </a:lnTo>
                <a:lnTo>
                  <a:pt x="586892" y="214198"/>
                </a:lnTo>
                <a:lnTo>
                  <a:pt x="555802" y="214198"/>
                </a:lnTo>
                <a:close/>
                <a:moveTo>
                  <a:pt x="142875" y="53035"/>
                </a:moveTo>
                <a:lnTo>
                  <a:pt x="263575" y="53035"/>
                </a:lnTo>
                <a:lnTo>
                  <a:pt x="263575" y="84353"/>
                </a:lnTo>
                <a:lnTo>
                  <a:pt x="177850" y="84353"/>
                </a:lnTo>
                <a:lnTo>
                  <a:pt x="177850" y="116814"/>
                </a:lnTo>
                <a:lnTo>
                  <a:pt x="253288" y="116814"/>
                </a:lnTo>
                <a:lnTo>
                  <a:pt x="253288" y="148133"/>
                </a:lnTo>
                <a:lnTo>
                  <a:pt x="177850" y="148133"/>
                </a:lnTo>
                <a:lnTo>
                  <a:pt x="177850" y="181737"/>
                </a:lnTo>
                <a:lnTo>
                  <a:pt x="264718" y="181737"/>
                </a:lnTo>
                <a:lnTo>
                  <a:pt x="264718" y="213055"/>
                </a:lnTo>
                <a:lnTo>
                  <a:pt x="142875" y="213055"/>
                </a:lnTo>
                <a:close/>
                <a:moveTo>
                  <a:pt x="0" y="53035"/>
                </a:moveTo>
                <a:lnTo>
                  <a:pt x="35204" y="53035"/>
                </a:lnTo>
                <a:lnTo>
                  <a:pt x="35204" y="181051"/>
                </a:lnTo>
                <a:lnTo>
                  <a:pt x="114985" y="181051"/>
                </a:lnTo>
                <a:lnTo>
                  <a:pt x="114985" y="213055"/>
                </a:lnTo>
                <a:lnTo>
                  <a:pt x="0" y="213055"/>
                </a:lnTo>
                <a:close/>
                <a:moveTo>
                  <a:pt x="1327785" y="50749"/>
                </a:moveTo>
                <a:cubicBezTo>
                  <a:pt x="1339448" y="50782"/>
                  <a:pt x="1350240" y="52545"/>
                  <a:pt x="1360160" y="56035"/>
                </a:cubicBezTo>
                <a:cubicBezTo>
                  <a:pt x="1370080" y="59526"/>
                  <a:pt x="1379101" y="64546"/>
                  <a:pt x="1387221" y="71094"/>
                </a:cubicBezTo>
                <a:lnTo>
                  <a:pt x="1368933" y="97612"/>
                </a:lnTo>
                <a:cubicBezTo>
                  <a:pt x="1361841" y="92654"/>
                  <a:pt x="1354821" y="88797"/>
                  <a:pt x="1347873" y="86039"/>
                </a:cubicBezTo>
                <a:cubicBezTo>
                  <a:pt x="1340924" y="83282"/>
                  <a:pt x="1334076" y="81882"/>
                  <a:pt x="1327328" y="81839"/>
                </a:cubicBezTo>
                <a:cubicBezTo>
                  <a:pt x="1320570" y="81934"/>
                  <a:pt x="1315455" y="83286"/>
                  <a:pt x="1311983" y="85896"/>
                </a:cubicBezTo>
                <a:cubicBezTo>
                  <a:pt x="1308511" y="88506"/>
                  <a:pt x="1306768" y="91802"/>
                  <a:pt x="1306754" y="95783"/>
                </a:cubicBezTo>
                <a:lnTo>
                  <a:pt x="1306754" y="96240"/>
                </a:lnTo>
                <a:cubicBezTo>
                  <a:pt x="1306463" y="101274"/>
                  <a:pt x="1308758" y="105208"/>
                  <a:pt x="1313640" y="108042"/>
                </a:cubicBezTo>
                <a:cubicBezTo>
                  <a:pt x="1318522" y="110876"/>
                  <a:pt x="1327732" y="113952"/>
                  <a:pt x="1341272" y="117272"/>
                </a:cubicBezTo>
                <a:cubicBezTo>
                  <a:pt x="1357588" y="121229"/>
                  <a:pt x="1370104" y="126801"/>
                  <a:pt x="1378820" y="133988"/>
                </a:cubicBezTo>
                <a:cubicBezTo>
                  <a:pt x="1387535" y="141175"/>
                  <a:pt x="1391936" y="151604"/>
                  <a:pt x="1392021" y="165278"/>
                </a:cubicBezTo>
                <a:lnTo>
                  <a:pt x="1392021" y="165735"/>
                </a:lnTo>
                <a:cubicBezTo>
                  <a:pt x="1391731" y="181704"/>
                  <a:pt x="1386254" y="193943"/>
                  <a:pt x="1375591" y="202454"/>
                </a:cubicBezTo>
                <a:cubicBezTo>
                  <a:pt x="1364927" y="210964"/>
                  <a:pt x="1350821" y="215260"/>
                  <a:pt x="1333271" y="215341"/>
                </a:cubicBezTo>
                <a:cubicBezTo>
                  <a:pt x="1321041" y="215346"/>
                  <a:pt x="1309097" y="213222"/>
                  <a:pt x="1297438" y="208969"/>
                </a:cubicBezTo>
                <a:cubicBezTo>
                  <a:pt x="1285779" y="204716"/>
                  <a:pt x="1275092" y="198306"/>
                  <a:pt x="1265377" y="189738"/>
                </a:cubicBezTo>
                <a:lnTo>
                  <a:pt x="1286179" y="164820"/>
                </a:lnTo>
                <a:cubicBezTo>
                  <a:pt x="1293328" y="170831"/>
                  <a:pt x="1300805" y="175555"/>
                  <a:pt x="1308611" y="178994"/>
                </a:cubicBezTo>
                <a:cubicBezTo>
                  <a:pt x="1316417" y="182432"/>
                  <a:pt x="1324865" y="184185"/>
                  <a:pt x="1333957" y="184251"/>
                </a:cubicBezTo>
                <a:cubicBezTo>
                  <a:pt x="1341220" y="184209"/>
                  <a:pt x="1346868" y="182866"/>
                  <a:pt x="1350902" y="180222"/>
                </a:cubicBezTo>
                <a:cubicBezTo>
                  <a:pt x="1354936" y="177579"/>
                  <a:pt x="1356984" y="173893"/>
                  <a:pt x="1357046" y="169164"/>
                </a:cubicBezTo>
                <a:lnTo>
                  <a:pt x="1357046" y="168707"/>
                </a:lnTo>
                <a:cubicBezTo>
                  <a:pt x="1357374" y="164387"/>
                  <a:pt x="1355345" y="160739"/>
                  <a:pt x="1350959" y="157762"/>
                </a:cubicBezTo>
                <a:cubicBezTo>
                  <a:pt x="1346573" y="154786"/>
                  <a:pt x="1337857" y="151652"/>
                  <a:pt x="1324813" y="148361"/>
                </a:cubicBezTo>
                <a:cubicBezTo>
                  <a:pt x="1314011" y="145755"/>
                  <a:pt x="1304652" y="142662"/>
                  <a:pt x="1296737" y="139082"/>
                </a:cubicBezTo>
                <a:cubicBezTo>
                  <a:pt x="1288822" y="135502"/>
                  <a:pt x="1282698" y="130614"/>
                  <a:pt x="1278365" y="124417"/>
                </a:cubicBezTo>
                <a:cubicBezTo>
                  <a:pt x="1274031" y="118221"/>
                  <a:pt x="1271835" y="109896"/>
                  <a:pt x="1271778" y="99441"/>
                </a:cubicBezTo>
                <a:lnTo>
                  <a:pt x="1271778" y="98984"/>
                </a:lnTo>
                <a:cubicBezTo>
                  <a:pt x="1272068" y="84272"/>
                  <a:pt x="1277316" y="72604"/>
                  <a:pt x="1287523" y="63979"/>
                </a:cubicBezTo>
                <a:cubicBezTo>
                  <a:pt x="1297728" y="55354"/>
                  <a:pt x="1311149" y="50944"/>
                  <a:pt x="1327785" y="50749"/>
                </a:cubicBezTo>
                <a:close/>
                <a:moveTo>
                  <a:pt x="346710" y="50749"/>
                </a:moveTo>
                <a:cubicBezTo>
                  <a:pt x="358373" y="50782"/>
                  <a:pt x="369165" y="52545"/>
                  <a:pt x="379085" y="56035"/>
                </a:cubicBezTo>
                <a:cubicBezTo>
                  <a:pt x="389005" y="59526"/>
                  <a:pt x="398026" y="64546"/>
                  <a:pt x="406146" y="71094"/>
                </a:cubicBezTo>
                <a:lnTo>
                  <a:pt x="387858" y="97612"/>
                </a:lnTo>
                <a:cubicBezTo>
                  <a:pt x="380766" y="92654"/>
                  <a:pt x="373746" y="88797"/>
                  <a:pt x="366798" y="86039"/>
                </a:cubicBezTo>
                <a:cubicBezTo>
                  <a:pt x="359849" y="83282"/>
                  <a:pt x="353001" y="81882"/>
                  <a:pt x="346252" y="81839"/>
                </a:cubicBezTo>
                <a:cubicBezTo>
                  <a:pt x="339494" y="81934"/>
                  <a:pt x="334379" y="83286"/>
                  <a:pt x="330908" y="85896"/>
                </a:cubicBezTo>
                <a:cubicBezTo>
                  <a:pt x="327436" y="88506"/>
                  <a:pt x="325693" y="91802"/>
                  <a:pt x="325678" y="95783"/>
                </a:cubicBezTo>
                <a:lnTo>
                  <a:pt x="325678" y="96240"/>
                </a:lnTo>
                <a:cubicBezTo>
                  <a:pt x="325388" y="101274"/>
                  <a:pt x="327683" y="105208"/>
                  <a:pt x="332565" y="108042"/>
                </a:cubicBezTo>
                <a:cubicBezTo>
                  <a:pt x="337447" y="110876"/>
                  <a:pt x="346657" y="113952"/>
                  <a:pt x="360197" y="117272"/>
                </a:cubicBezTo>
                <a:cubicBezTo>
                  <a:pt x="376513" y="121229"/>
                  <a:pt x="389029" y="126801"/>
                  <a:pt x="397744" y="133988"/>
                </a:cubicBezTo>
                <a:cubicBezTo>
                  <a:pt x="406460" y="141175"/>
                  <a:pt x="410860" y="151604"/>
                  <a:pt x="410946" y="165278"/>
                </a:cubicBezTo>
                <a:lnTo>
                  <a:pt x="410946" y="165735"/>
                </a:lnTo>
                <a:cubicBezTo>
                  <a:pt x="410656" y="181704"/>
                  <a:pt x="405179" y="193943"/>
                  <a:pt x="394515" y="202454"/>
                </a:cubicBezTo>
                <a:cubicBezTo>
                  <a:pt x="383852" y="210964"/>
                  <a:pt x="369746" y="215260"/>
                  <a:pt x="352196" y="215341"/>
                </a:cubicBezTo>
                <a:cubicBezTo>
                  <a:pt x="339966" y="215346"/>
                  <a:pt x="328021" y="213222"/>
                  <a:pt x="316363" y="208969"/>
                </a:cubicBezTo>
                <a:cubicBezTo>
                  <a:pt x="304704" y="204716"/>
                  <a:pt x="294017" y="198306"/>
                  <a:pt x="284302" y="189738"/>
                </a:cubicBezTo>
                <a:lnTo>
                  <a:pt x="305104" y="164820"/>
                </a:lnTo>
                <a:cubicBezTo>
                  <a:pt x="312253" y="170831"/>
                  <a:pt x="319730" y="175555"/>
                  <a:pt x="327536" y="178994"/>
                </a:cubicBezTo>
                <a:cubicBezTo>
                  <a:pt x="335341" y="182432"/>
                  <a:pt x="343790" y="184185"/>
                  <a:pt x="352882" y="184251"/>
                </a:cubicBezTo>
                <a:cubicBezTo>
                  <a:pt x="360145" y="184209"/>
                  <a:pt x="365793" y="182866"/>
                  <a:pt x="369827" y="180222"/>
                </a:cubicBezTo>
                <a:cubicBezTo>
                  <a:pt x="373861" y="177579"/>
                  <a:pt x="375908" y="173893"/>
                  <a:pt x="375970" y="169164"/>
                </a:cubicBezTo>
                <a:lnTo>
                  <a:pt x="375970" y="168707"/>
                </a:lnTo>
                <a:cubicBezTo>
                  <a:pt x="376299" y="164387"/>
                  <a:pt x="374270" y="160739"/>
                  <a:pt x="369884" y="157762"/>
                </a:cubicBezTo>
                <a:cubicBezTo>
                  <a:pt x="365498" y="154786"/>
                  <a:pt x="356782" y="151652"/>
                  <a:pt x="343738" y="148361"/>
                </a:cubicBezTo>
                <a:cubicBezTo>
                  <a:pt x="332936" y="145755"/>
                  <a:pt x="323577" y="142662"/>
                  <a:pt x="315662" y="139082"/>
                </a:cubicBezTo>
                <a:cubicBezTo>
                  <a:pt x="307747" y="135502"/>
                  <a:pt x="301623" y="130614"/>
                  <a:pt x="297290" y="124417"/>
                </a:cubicBezTo>
                <a:cubicBezTo>
                  <a:pt x="292956" y="118221"/>
                  <a:pt x="290760" y="109896"/>
                  <a:pt x="290703" y="99441"/>
                </a:cubicBezTo>
                <a:lnTo>
                  <a:pt x="290703" y="98984"/>
                </a:lnTo>
                <a:cubicBezTo>
                  <a:pt x="290993" y="84272"/>
                  <a:pt x="296241" y="72604"/>
                  <a:pt x="306447" y="63979"/>
                </a:cubicBezTo>
                <a:cubicBezTo>
                  <a:pt x="316653" y="55354"/>
                  <a:pt x="330074" y="50944"/>
                  <a:pt x="346710" y="50749"/>
                </a:cubicBezTo>
                <a:close/>
                <a:moveTo>
                  <a:pt x="1164031" y="50292"/>
                </a:moveTo>
                <a:cubicBezTo>
                  <a:pt x="1180623" y="50465"/>
                  <a:pt x="1195267" y="54208"/>
                  <a:pt x="1207964" y="61519"/>
                </a:cubicBezTo>
                <a:cubicBezTo>
                  <a:pt x="1220662" y="68830"/>
                  <a:pt x="1230615" y="78668"/>
                  <a:pt x="1237826" y="91033"/>
                </a:cubicBezTo>
                <a:cubicBezTo>
                  <a:pt x="1245037" y="103399"/>
                  <a:pt x="1248709" y="117250"/>
                  <a:pt x="1248842" y="132588"/>
                </a:cubicBezTo>
                <a:lnTo>
                  <a:pt x="1248842" y="133045"/>
                </a:lnTo>
                <a:cubicBezTo>
                  <a:pt x="1248703" y="148388"/>
                  <a:pt x="1244992" y="162279"/>
                  <a:pt x="1237708" y="174718"/>
                </a:cubicBezTo>
                <a:cubicBezTo>
                  <a:pt x="1230424" y="187157"/>
                  <a:pt x="1220396" y="197069"/>
                  <a:pt x="1207626" y="204453"/>
                </a:cubicBezTo>
                <a:cubicBezTo>
                  <a:pt x="1194855" y="211837"/>
                  <a:pt x="1180171" y="215619"/>
                  <a:pt x="1163574" y="215798"/>
                </a:cubicBezTo>
                <a:cubicBezTo>
                  <a:pt x="1146982" y="215625"/>
                  <a:pt x="1132337" y="211882"/>
                  <a:pt x="1119640" y="204571"/>
                </a:cubicBezTo>
                <a:cubicBezTo>
                  <a:pt x="1106943" y="197260"/>
                  <a:pt x="1096989" y="187422"/>
                  <a:pt x="1089778" y="175057"/>
                </a:cubicBezTo>
                <a:cubicBezTo>
                  <a:pt x="1082567" y="162691"/>
                  <a:pt x="1078896" y="148840"/>
                  <a:pt x="1078763" y="133502"/>
                </a:cubicBezTo>
                <a:lnTo>
                  <a:pt x="1078763" y="133045"/>
                </a:lnTo>
                <a:cubicBezTo>
                  <a:pt x="1078901" y="117702"/>
                  <a:pt x="1082612" y="103811"/>
                  <a:pt x="1089897" y="91372"/>
                </a:cubicBezTo>
                <a:cubicBezTo>
                  <a:pt x="1097181" y="78933"/>
                  <a:pt x="1107208" y="69022"/>
                  <a:pt x="1119979" y="61637"/>
                </a:cubicBezTo>
                <a:cubicBezTo>
                  <a:pt x="1132749" y="54253"/>
                  <a:pt x="1147433" y="50471"/>
                  <a:pt x="1164031" y="50292"/>
                </a:cubicBezTo>
                <a:close/>
                <a:moveTo>
                  <a:pt x="1000429" y="0"/>
                </a:moveTo>
                <a:lnTo>
                  <a:pt x="1030376" y="13030"/>
                </a:lnTo>
                <a:lnTo>
                  <a:pt x="1001115" y="40462"/>
                </a:lnTo>
                <a:lnTo>
                  <a:pt x="974598" y="404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8" name="Forme libre : forme 27">
            <a:extLst>
              <a:ext uri="{FF2B5EF4-FFF2-40B4-BE49-F238E27FC236}">
                <a16:creationId xmlns:a16="http://schemas.microsoft.com/office/drawing/2014/main" id="{39777CB4-E67A-96BA-3BFD-7A01FD88CFFA}"/>
              </a:ext>
            </a:extLst>
          </p:cNvPr>
          <p:cNvSpPr/>
          <p:nvPr/>
        </p:nvSpPr>
        <p:spPr>
          <a:xfrm>
            <a:off x="4820868" y="3888923"/>
            <a:ext cx="2752830" cy="188509"/>
          </a:xfrm>
          <a:custGeom>
            <a:avLst/>
            <a:gdLst/>
            <a:ahLst/>
            <a:cxnLst/>
            <a:rect l="l" t="t" r="r" b="b"/>
            <a:pathLst>
              <a:path w="2752830" h="188509">
                <a:moveTo>
                  <a:pt x="94898" y="49377"/>
                </a:moveTo>
                <a:lnTo>
                  <a:pt x="70981" y="107756"/>
                </a:lnTo>
                <a:lnTo>
                  <a:pt x="118815" y="107756"/>
                </a:lnTo>
                <a:close/>
                <a:moveTo>
                  <a:pt x="988486" y="38833"/>
                </a:moveTo>
                <a:lnTo>
                  <a:pt x="988486" y="90525"/>
                </a:lnTo>
                <a:lnTo>
                  <a:pt x="1028605" y="90525"/>
                </a:lnTo>
                <a:cubicBezTo>
                  <a:pt x="1038308" y="90413"/>
                  <a:pt x="1045777" y="88066"/>
                  <a:pt x="1051011" y="83485"/>
                </a:cubicBezTo>
                <a:cubicBezTo>
                  <a:pt x="1056246" y="78904"/>
                  <a:pt x="1058893" y="72764"/>
                  <a:pt x="1058952" y="65065"/>
                </a:cubicBezTo>
                <a:lnTo>
                  <a:pt x="1058952" y="64550"/>
                </a:lnTo>
                <a:cubicBezTo>
                  <a:pt x="1058861" y="56053"/>
                  <a:pt x="1056085" y="49645"/>
                  <a:pt x="1050626" y="45327"/>
                </a:cubicBezTo>
                <a:cubicBezTo>
                  <a:pt x="1045166" y="41008"/>
                  <a:pt x="1037569" y="38844"/>
                  <a:pt x="1027834" y="38833"/>
                </a:cubicBezTo>
                <a:close/>
                <a:moveTo>
                  <a:pt x="2293620" y="36518"/>
                </a:moveTo>
                <a:cubicBezTo>
                  <a:pt x="2277418" y="36926"/>
                  <a:pt x="2264431" y="42412"/>
                  <a:pt x="2254658" y="52978"/>
                </a:cubicBezTo>
                <a:cubicBezTo>
                  <a:pt x="2244886" y="63543"/>
                  <a:pt x="2239871" y="76745"/>
                  <a:pt x="2239614" y="92583"/>
                </a:cubicBezTo>
                <a:lnTo>
                  <a:pt x="2239614" y="93097"/>
                </a:lnTo>
                <a:cubicBezTo>
                  <a:pt x="2239892" y="108956"/>
                  <a:pt x="2244993" y="122243"/>
                  <a:pt x="2254916" y="132959"/>
                </a:cubicBezTo>
                <a:cubicBezTo>
                  <a:pt x="2264838" y="143675"/>
                  <a:pt x="2277911" y="149247"/>
                  <a:pt x="2294135" y="149675"/>
                </a:cubicBezTo>
                <a:cubicBezTo>
                  <a:pt x="2298512" y="149665"/>
                  <a:pt x="2302681" y="149236"/>
                  <a:pt x="2306640" y="148390"/>
                </a:cubicBezTo>
                <a:cubicBezTo>
                  <a:pt x="2310599" y="147543"/>
                  <a:pt x="2314318" y="146343"/>
                  <a:pt x="2317795" y="144789"/>
                </a:cubicBezTo>
                <a:lnTo>
                  <a:pt x="2288477" y="119843"/>
                </a:lnTo>
                <a:lnTo>
                  <a:pt x="2313680" y="91554"/>
                </a:lnTo>
                <a:lnTo>
                  <a:pt x="2343255" y="118300"/>
                </a:lnTo>
                <a:cubicBezTo>
                  <a:pt x="2346556" y="110842"/>
                  <a:pt x="2348185" y="102612"/>
                  <a:pt x="2348142" y="93611"/>
                </a:cubicBezTo>
                <a:lnTo>
                  <a:pt x="2348142" y="93097"/>
                </a:lnTo>
                <a:cubicBezTo>
                  <a:pt x="2347863" y="77238"/>
                  <a:pt x="2342762" y="63950"/>
                  <a:pt x="2332840" y="53235"/>
                </a:cubicBezTo>
                <a:cubicBezTo>
                  <a:pt x="2322917" y="42519"/>
                  <a:pt x="2309844" y="36947"/>
                  <a:pt x="2293620" y="36518"/>
                </a:cubicBezTo>
                <a:close/>
                <a:moveTo>
                  <a:pt x="2615756" y="3086"/>
                </a:moveTo>
                <a:lnTo>
                  <a:pt x="2751544" y="3086"/>
                </a:lnTo>
                <a:lnTo>
                  <a:pt x="2751544" y="38319"/>
                </a:lnTo>
                <a:lnTo>
                  <a:pt x="2655104" y="38319"/>
                </a:lnTo>
                <a:lnTo>
                  <a:pt x="2655104" y="74837"/>
                </a:lnTo>
                <a:lnTo>
                  <a:pt x="2739972" y="74837"/>
                </a:lnTo>
                <a:lnTo>
                  <a:pt x="2739972" y="110070"/>
                </a:lnTo>
                <a:lnTo>
                  <a:pt x="2655104" y="110070"/>
                </a:lnTo>
                <a:lnTo>
                  <a:pt x="2655104" y="147875"/>
                </a:lnTo>
                <a:lnTo>
                  <a:pt x="2752830" y="147875"/>
                </a:lnTo>
                <a:lnTo>
                  <a:pt x="2752830" y="183108"/>
                </a:lnTo>
                <a:lnTo>
                  <a:pt x="2615756" y="183108"/>
                </a:lnTo>
                <a:close/>
                <a:moveTo>
                  <a:pt x="2422427" y="3086"/>
                </a:moveTo>
                <a:lnTo>
                  <a:pt x="2462032" y="3086"/>
                </a:lnTo>
                <a:lnTo>
                  <a:pt x="2462032" y="104927"/>
                </a:lnTo>
                <a:cubicBezTo>
                  <a:pt x="2462139" y="119607"/>
                  <a:pt x="2465590" y="130687"/>
                  <a:pt x="2472383" y="138167"/>
                </a:cubicBezTo>
                <a:cubicBezTo>
                  <a:pt x="2479177" y="145646"/>
                  <a:pt x="2488671" y="149397"/>
                  <a:pt x="2500865" y="149418"/>
                </a:cubicBezTo>
                <a:cubicBezTo>
                  <a:pt x="2513060" y="149402"/>
                  <a:pt x="2522554" y="145770"/>
                  <a:pt x="2529347" y="138520"/>
                </a:cubicBezTo>
                <a:cubicBezTo>
                  <a:pt x="2536141" y="131271"/>
                  <a:pt x="2539592" y="120502"/>
                  <a:pt x="2539699" y="106213"/>
                </a:cubicBezTo>
                <a:lnTo>
                  <a:pt x="2539699" y="3086"/>
                </a:lnTo>
                <a:lnTo>
                  <a:pt x="2579304" y="3086"/>
                </a:lnTo>
                <a:lnTo>
                  <a:pt x="2579304" y="104670"/>
                </a:lnTo>
                <a:cubicBezTo>
                  <a:pt x="2579036" y="131909"/>
                  <a:pt x="2571921" y="152269"/>
                  <a:pt x="2557958" y="165749"/>
                </a:cubicBezTo>
                <a:cubicBezTo>
                  <a:pt x="2543996" y="179229"/>
                  <a:pt x="2524794" y="185959"/>
                  <a:pt x="2500351" y="185937"/>
                </a:cubicBezTo>
                <a:cubicBezTo>
                  <a:pt x="2475951" y="185916"/>
                  <a:pt x="2456921" y="179208"/>
                  <a:pt x="2443258" y="165813"/>
                </a:cubicBezTo>
                <a:cubicBezTo>
                  <a:pt x="2429596" y="152419"/>
                  <a:pt x="2422652" y="132466"/>
                  <a:pt x="2422427" y="105956"/>
                </a:cubicBezTo>
                <a:close/>
                <a:moveTo>
                  <a:pt x="2122256" y="3086"/>
                </a:moveTo>
                <a:lnTo>
                  <a:pt x="2161861" y="3086"/>
                </a:lnTo>
                <a:lnTo>
                  <a:pt x="2161861" y="183108"/>
                </a:lnTo>
                <a:lnTo>
                  <a:pt x="2122256" y="183108"/>
                </a:lnTo>
                <a:close/>
                <a:moveTo>
                  <a:pt x="1920431" y="3086"/>
                </a:moveTo>
                <a:lnTo>
                  <a:pt x="1956950" y="3086"/>
                </a:lnTo>
                <a:lnTo>
                  <a:pt x="2041303" y="113928"/>
                </a:lnTo>
                <a:lnTo>
                  <a:pt x="2041303" y="3086"/>
                </a:lnTo>
                <a:lnTo>
                  <a:pt x="2080394" y="3086"/>
                </a:lnTo>
                <a:lnTo>
                  <a:pt x="2080394" y="183108"/>
                </a:lnTo>
                <a:lnTo>
                  <a:pt x="2046704" y="183108"/>
                </a:lnTo>
                <a:lnTo>
                  <a:pt x="1959521" y="68665"/>
                </a:lnTo>
                <a:lnTo>
                  <a:pt x="1959521" y="183108"/>
                </a:lnTo>
                <a:lnTo>
                  <a:pt x="1920431" y="183108"/>
                </a:lnTo>
                <a:close/>
                <a:moveTo>
                  <a:pt x="1720406" y="3086"/>
                </a:moveTo>
                <a:lnTo>
                  <a:pt x="1760011" y="3086"/>
                </a:lnTo>
                <a:lnTo>
                  <a:pt x="1760011" y="74323"/>
                </a:lnTo>
                <a:lnTo>
                  <a:pt x="1833049" y="74323"/>
                </a:lnTo>
                <a:lnTo>
                  <a:pt x="1833049" y="3086"/>
                </a:lnTo>
                <a:lnTo>
                  <a:pt x="1872653" y="3086"/>
                </a:lnTo>
                <a:lnTo>
                  <a:pt x="1872653" y="183108"/>
                </a:lnTo>
                <a:lnTo>
                  <a:pt x="1833049" y="183108"/>
                </a:lnTo>
                <a:lnTo>
                  <a:pt x="1833049" y="110842"/>
                </a:lnTo>
                <a:lnTo>
                  <a:pt x="1760011" y="110842"/>
                </a:lnTo>
                <a:lnTo>
                  <a:pt x="1760011" y="183108"/>
                </a:lnTo>
                <a:lnTo>
                  <a:pt x="1720406" y="183108"/>
                </a:lnTo>
                <a:close/>
                <a:moveTo>
                  <a:pt x="1358456" y="3086"/>
                </a:moveTo>
                <a:lnTo>
                  <a:pt x="1494244" y="3086"/>
                </a:lnTo>
                <a:lnTo>
                  <a:pt x="1494244" y="38319"/>
                </a:lnTo>
                <a:lnTo>
                  <a:pt x="1397804" y="38319"/>
                </a:lnTo>
                <a:lnTo>
                  <a:pt x="1397804" y="74837"/>
                </a:lnTo>
                <a:lnTo>
                  <a:pt x="1482671" y="74837"/>
                </a:lnTo>
                <a:lnTo>
                  <a:pt x="1482671" y="110070"/>
                </a:lnTo>
                <a:lnTo>
                  <a:pt x="1397804" y="110070"/>
                </a:lnTo>
                <a:lnTo>
                  <a:pt x="1397804" y="147875"/>
                </a:lnTo>
                <a:lnTo>
                  <a:pt x="1495530" y="147875"/>
                </a:lnTo>
                <a:lnTo>
                  <a:pt x="1495530" y="183108"/>
                </a:lnTo>
                <a:lnTo>
                  <a:pt x="1358456" y="183108"/>
                </a:lnTo>
                <a:close/>
                <a:moveTo>
                  <a:pt x="1183672" y="3086"/>
                </a:moveTo>
                <a:lnTo>
                  <a:pt x="1332834" y="3086"/>
                </a:lnTo>
                <a:lnTo>
                  <a:pt x="1332834" y="39604"/>
                </a:lnTo>
                <a:lnTo>
                  <a:pt x="1278055" y="39604"/>
                </a:lnTo>
                <a:lnTo>
                  <a:pt x="1278055" y="183108"/>
                </a:lnTo>
                <a:lnTo>
                  <a:pt x="1238450" y="183108"/>
                </a:lnTo>
                <a:lnTo>
                  <a:pt x="1238450" y="39604"/>
                </a:lnTo>
                <a:lnTo>
                  <a:pt x="1183672" y="39604"/>
                </a:lnTo>
                <a:close/>
                <a:moveTo>
                  <a:pt x="948881" y="3086"/>
                </a:moveTo>
                <a:lnTo>
                  <a:pt x="1031177" y="3086"/>
                </a:lnTo>
                <a:cubicBezTo>
                  <a:pt x="1052571" y="3246"/>
                  <a:pt x="1069191" y="8518"/>
                  <a:pt x="1081037" y="18902"/>
                </a:cubicBezTo>
                <a:cubicBezTo>
                  <a:pt x="1092883" y="29285"/>
                  <a:pt x="1098894" y="43816"/>
                  <a:pt x="1099071" y="62493"/>
                </a:cubicBezTo>
                <a:lnTo>
                  <a:pt x="1099071" y="63007"/>
                </a:lnTo>
                <a:cubicBezTo>
                  <a:pt x="1098894" y="77516"/>
                  <a:pt x="1095326" y="89389"/>
                  <a:pt x="1088366" y="98626"/>
                </a:cubicBezTo>
                <a:cubicBezTo>
                  <a:pt x="1081406" y="107863"/>
                  <a:pt x="1072116" y="114592"/>
                  <a:pt x="1060495" y="118814"/>
                </a:cubicBezTo>
                <a:lnTo>
                  <a:pt x="1104472" y="183108"/>
                </a:lnTo>
                <a:lnTo>
                  <a:pt x="1058180" y="183108"/>
                </a:lnTo>
                <a:lnTo>
                  <a:pt x="1019604" y="125501"/>
                </a:lnTo>
                <a:lnTo>
                  <a:pt x="988486" y="125501"/>
                </a:lnTo>
                <a:lnTo>
                  <a:pt x="988486" y="183108"/>
                </a:lnTo>
                <a:lnTo>
                  <a:pt x="948881" y="183108"/>
                </a:lnTo>
                <a:close/>
                <a:moveTo>
                  <a:pt x="777431" y="3086"/>
                </a:moveTo>
                <a:lnTo>
                  <a:pt x="913219" y="3086"/>
                </a:lnTo>
                <a:lnTo>
                  <a:pt x="913219" y="38319"/>
                </a:lnTo>
                <a:lnTo>
                  <a:pt x="816779" y="38319"/>
                </a:lnTo>
                <a:lnTo>
                  <a:pt x="816779" y="74837"/>
                </a:lnTo>
                <a:lnTo>
                  <a:pt x="901646" y="74837"/>
                </a:lnTo>
                <a:lnTo>
                  <a:pt x="901646" y="110070"/>
                </a:lnTo>
                <a:lnTo>
                  <a:pt x="816779" y="110070"/>
                </a:lnTo>
                <a:lnTo>
                  <a:pt x="816779" y="147875"/>
                </a:lnTo>
                <a:lnTo>
                  <a:pt x="914505" y="147875"/>
                </a:lnTo>
                <a:lnTo>
                  <a:pt x="914505" y="183108"/>
                </a:lnTo>
                <a:lnTo>
                  <a:pt x="777431" y="183108"/>
                </a:lnTo>
                <a:close/>
                <a:moveTo>
                  <a:pt x="693506" y="3086"/>
                </a:moveTo>
                <a:lnTo>
                  <a:pt x="733111" y="3086"/>
                </a:lnTo>
                <a:lnTo>
                  <a:pt x="733111" y="183108"/>
                </a:lnTo>
                <a:lnTo>
                  <a:pt x="693506" y="183108"/>
                </a:lnTo>
                <a:close/>
                <a:moveTo>
                  <a:pt x="529781" y="3086"/>
                </a:moveTo>
                <a:lnTo>
                  <a:pt x="569386" y="3086"/>
                </a:lnTo>
                <a:lnTo>
                  <a:pt x="569386" y="147104"/>
                </a:lnTo>
                <a:lnTo>
                  <a:pt x="659140" y="147104"/>
                </a:lnTo>
                <a:lnTo>
                  <a:pt x="659140" y="183108"/>
                </a:lnTo>
                <a:lnTo>
                  <a:pt x="529781" y="183108"/>
                </a:lnTo>
                <a:close/>
                <a:moveTo>
                  <a:pt x="358331" y="3086"/>
                </a:moveTo>
                <a:lnTo>
                  <a:pt x="494119" y="3086"/>
                </a:lnTo>
                <a:lnTo>
                  <a:pt x="494119" y="38319"/>
                </a:lnTo>
                <a:lnTo>
                  <a:pt x="397679" y="38319"/>
                </a:lnTo>
                <a:lnTo>
                  <a:pt x="397679" y="74837"/>
                </a:lnTo>
                <a:lnTo>
                  <a:pt x="482546" y="74837"/>
                </a:lnTo>
                <a:lnTo>
                  <a:pt x="482546" y="110070"/>
                </a:lnTo>
                <a:lnTo>
                  <a:pt x="397679" y="110070"/>
                </a:lnTo>
                <a:lnTo>
                  <a:pt x="397679" y="147875"/>
                </a:lnTo>
                <a:lnTo>
                  <a:pt x="495405" y="147875"/>
                </a:lnTo>
                <a:lnTo>
                  <a:pt x="495405" y="183108"/>
                </a:lnTo>
                <a:lnTo>
                  <a:pt x="358331" y="183108"/>
                </a:lnTo>
                <a:close/>
                <a:moveTo>
                  <a:pt x="183547" y="3086"/>
                </a:moveTo>
                <a:lnTo>
                  <a:pt x="332709" y="3086"/>
                </a:lnTo>
                <a:lnTo>
                  <a:pt x="332709" y="39604"/>
                </a:lnTo>
                <a:lnTo>
                  <a:pt x="277930" y="39604"/>
                </a:lnTo>
                <a:lnTo>
                  <a:pt x="277930" y="183108"/>
                </a:lnTo>
                <a:lnTo>
                  <a:pt x="238325" y="183108"/>
                </a:lnTo>
                <a:lnTo>
                  <a:pt x="238325" y="39604"/>
                </a:lnTo>
                <a:lnTo>
                  <a:pt x="183547" y="39604"/>
                </a:lnTo>
                <a:close/>
                <a:moveTo>
                  <a:pt x="77153" y="1800"/>
                </a:moveTo>
                <a:lnTo>
                  <a:pt x="113672" y="1800"/>
                </a:lnTo>
                <a:lnTo>
                  <a:pt x="190824" y="183108"/>
                </a:lnTo>
                <a:lnTo>
                  <a:pt x="149419" y="183108"/>
                </a:lnTo>
                <a:lnTo>
                  <a:pt x="132960" y="142732"/>
                </a:lnTo>
                <a:lnTo>
                  <a:pt x="56836" y="142732"/>
                </a:lnTo>
                <a:lnTo>
                  <a:pt x="40377" y="183108"/>
                </a:lnTo>
                <a:lnTo>
                  <a:pt x="0" y="183108"/>
                </a:lnTo>
                <a:close/>
                <a:moveTo>
                  <a:pt x="2294135" y="0"/>
                </a:moveTo>
                <a:cubicBezTo>
                  <a:pt x="2312801" y="195"/>
                  <a:pt x="2329276" y="4405"/>
                  <a:pt x="2343560" y="12630"/>
                </a:cubicBezTo>
                <a:cubicBezTo>
                  <a:pt x="2357844" y="20855"/>
                  <a:pt x="2369043" y="31923"/>
                  <a:pt x="2377155" y="45834"/>
                </a:cubicBezTo>
                <a:cubicBezTo>
                  <a:pt x="2385267" y="59745"/>
                  <a:pt x="2389397" y="75328"/>
                  <a:pt x="2389547" y="92583"/>
                </a:cubicBezTo>
                <a:lnTo>
                  <a:pt x="2389547" y="93097"/>
                </a:lnTo>
                <a:cubicBezTo>
                  <a:pt x="2389525" y="102532"/>
                  <a:pt x="2388154" y="111630"/>
                  <a:pt x="2385432" y="120390"/>
                </a:cubicBezTo>
                <a:cubicBezTo>
                  <a:pt x="2382710" y="129150"/>
                  <a:pt x="2378767" y="137283"/>
                  <a:pt x="2373602" y="144789"/>
                </a:cubicBezTo>
                <a:lnTo>
                  <a:pt x="2392118" y="160477"/>
                </a:lnTo>
                <a:lnTo>
                  <a:pt x="2366915" y="188509"/>
                </a:lnTo>
                <a:lnTo>
                  <a:pt x="2347113" y="170764"/>
                </a:lnTo>
                <a:cubicBezTo>
                  <a:pt x="2339499" y="175682"/>
                  <a:pt x="2331195" y="179476"/>
                  <a:pt x="2322199" y="182144"/>
                </a:cubicBezTo>
                <a:cubicBezTo>
                  <a:pt x="2313203" y="184812"/>
                  <a:pt x="2303677" y="186162"/>
                  <a:pt x="2293620" y="186194"/>
                </a:cubicBezTo>
                <a:cubicBezTo>
                  <a:pt x="2274955" y="185999"/>
                  <a:pt x="2258479" y="181789"/>
                  <a:pt x="2244195" y="173564"/>
                </a:cubicBezTo>
                <a:cubicBezTo>
                  <a:pt x="2229911" y="165339"/>
                  <a:pt x="2218712" y="154271"/>
                  <a:pt x="2210600" y="140360"/>
                </a:cubicBezTo>
                <a:cubicBezTo>
                  <a:pt x="2202488" y="126449"/>
                  <a:pt x="2198358" y="110866"/>
                  <a:pt x="2198209" y="93611"/>
                </a:cubicBezTo>
                <a:lnTo>
                  <a:pt x="2198209" y="93097"/>
                </a:lnTo>
                <a:cubicBezTo>
                  <a:pt x="2198364" y="75836"/>
                  <a:pt x="2202539" y="60209"/>
                  <a:pt x="2210734" y="46215"/>
                </a:cubicBezTo>
                <a:cubicBezTo>
                  <a:pt x="2218928" y="32221"/>
                  <a:pt x="2230209" y="21070"/>
                  <a:pt x="2244576" y="12763"/>
                </a:cubicBezTo>
                <a:cubicBezTo>
                  <a:pt x="2258943" y="4456"/>
                  <a:pt x="2275463" y="201"/>
                  <a:pt x="2294135" y="0"/>
                </a:cubicBezTo>
                <a:close/>
                <a:moveTo>
                  <a:pt x="1615802" y="0"/>
                </a:moveTo>
                <a:cubicBezTo>
                  <a:pt x="1632567" y="128"/>
                  <a:pt x="1646551" y="2700"/>
                  <a:pt x="1657754" y="7715"/>
                </a:cubicBezTo>
                <a:cubicBezTo>
                  <a:pt x="1668957" y="12730"/>
                  <a:pt x="1678633" y="19416"/>
                  <a:pt x="1686782" y="27774"/>
                </a:cubicBezTo>
                <a:lnTo>
                  <a:pt x="1661579" y="56835"/>
                </a:lnTo>
                <a:cubicBezTo>
                  <a:pt x="1654711" y="50475"/>
                  <a:pt x="1647553" y="45514"/>
                  <a:pt x="1640105" y="41951"/>
                </a:cubicBezTo>
                <a:cubicBezTo>
                  <a:pt x="1632658" y="38388"/>
                  <a:pt x="1624471" y="36577"/>
                  <a:pt x="1615545" y="36518"/>
                </a:cubicBezTo>
                <a:cubicBezTo>
                  <a:pt x="1600093" y="36926"/>
                  <a:pt x="1587599" y="42412"/>
                  <a:pt x="1578062" y="52978"/>
                </a:cubicBezTo>
                <a:cubicBezTo>
                  <a:pt x="1568525" y="63543"/>
                  <a:pt x="1563617" y="76745"/>
                  <a:pt x="1563339" y="92583"/>
                </a:cubicBezTo>
                <a:lnTo>
                  <a:pt x="1563339" y="93097"/>
                </a:lnTo>
                <a:cubicBezTo>
                  <a:pt x="1563585" y="108956"/>
                  <a:pt x="1568428" y="122243"/>
                  <a:pt x="1577869" y="132959"/>
                </a:cubicBezTo>
                <a:cubicBezTo>
                  <a:pt x="1587309" y="143675"/>
                  <a:pt x="1599868" y="149247"/>
                  <a:pt x="1615545" y="149675"/>
                </a:cubicBezTo>
                <a:cubicBezTo>
                  <a:pt x="1625634" y="149600"/>
                  <a:pt x="1634324" y="147693"/>
                  <a:pt x="1641616" y="143953"/>
                </a:cubicBezTo>
                <a:cubicBezTo>
                  <a:pt x="1648908" y="140213"/>
                  <a:pt x="1655991" y="135091"/>
                  <a:pt x="1662865" y="128587"/>
                </a:cubicBezTo>
                <a:lnTo>
                  <a:pt x="1688068" y="154047"/>
                </a:lnTo>
                <a:cubicBezTo>
                  <a:pt x="1679062" y="164050"/>
                  <a:pt x="1668786" y="171884"/>
                  <a:pt x="1657239" y="177547"/>
                </a:cubicBezTo>
                <a:cubicBezTo>
                  <a:pt x="1645694" y="183210"/>
                  <a:pt x="1631367" y="186092"/>
                  <a:pt x="1614259" y="186194"/>
                </a:cubicBezTo>
                <a:cubicBezTo>
                  <a:pt x="1596441" y="186009"/>
                  <a:pt x="1580614" y="181837"/>
                  <a:pt x="1566777" y="173678"/>
                </a:cubicBezTo>
                <a:cubicBezTo>
                  <a:pt x="1552940" y="165520"/>
                  <a:pt x="1542047" y="154490"/>
                  <a:pt x="1534097" y="140589"/>
                </a:cubicBezTo>
                <a:cubicBezTo>
                  <a:pt x="1526147" y="126687"/>
                  <a:pt x="1522092" y="111028"/>
                  <a:pt x="1521933" y="93611"/>
                </a:cubicBezTo>
                <a:lnTo>
                  <a:pt x="1521933" y="93097"/>
                </a:lnTo>
                <a:cubicBezTo>
                  <a:pt x="1522068" y="75836"/>
                  <a:pt x="1526085" y="60209"/>
                  <a:pt x="1533982" y="46215"/>
                </a:cubicBezTo>
                <a:cubicBezTo>
                  <a:pt x="1541880" y="32221"/>
                  <a:pt x="1552850" y="21070"/>
                  <a:pt x="1566891" y="12763"/>
                </a:cubicBezTo>
                <a:cubicBezTo>
                  <a:pt x="1580933" y="4456"/>
                  <a:pt x="1597236" y="201"/>
                  <a:pt x="161580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675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exels Videos 4708">
            <a:hlinkClick r:id="" action="ppaction://media"/>
            <a:extLst>
              <a:ext uri="{FF2B5EF4-FFF2-40B4-BE49-F238E27FC236}">
                <a16:creationId xmlns:a16="http://schemas.microsoft.com/office/drawing/2014/main" id="{0004BB17-1E1E-08A4-4D73-68361E490AB7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Freeform 15">
            <a:extLst>
              <a:ext uri="{FF2B5EF4-FFF2-40B4-BE49-F238E27FC236}">
                <a16:creationId xmlns:a16="http://schemas.microsoft.com/office/drawing/2014/main" id="{D5D8CDAA-6439-4FDE-8897-325E3BD4A03A}"/>
              </a:ext>
            </a:extLst>
          </p:cNvPr>
          <p:cNvSpPr>
            <a:spLocks noEditPoints="1"/>
          </p:cNvSpPr>
          <p:nvPr/>
        </p:nvSpPr>
        <p:spPr bwMode="auto">
          <a:xfrm>
            <a:off x="1004451" y="761889"/>
            <a:ext cx="885947" cy="844661"/>
          </a:xfrm>
          <a:custGeom>
            <a:avLst/>
            <a:gdLst>
              <a:gd name="T0" fmla="*/ 142 w 611"/>
              <a:gd name="T1" fmla="*/ 269 h 583"/>
              <a:gd name="T2" fmla="*/ 142 w 611"/>
              <a:gd name="T3" fmla="*/ 318 h 583"/>
              <a:gd name="T4" fmla="*/ 265 w 611"/>
              <a:gd name="T5" fmla="*/ 318 h 583"/>
              <a:gd name="T6" fmla="*/ 265 w 611"/>
              <a:gd name="T7" fmla="*/ 583 h 583"/>
              <a:gd name="T8" fmla="*/ 0 w 611"/>
              <a:gd name="T9" fmla="*/ 583 h 583"/>
              <a:gd name="T10" fmla="*/ 0 w 611"/>
              <a:gd name="T11" fmla="*/ 269 h 583"/>
              <a:gd name="T12" fmla="*/ 85 w 611"/>
              <a:gd name="T13" fmla="*/ 48 h 583"/>
              <a:gd name="T14" fmla="*/ 233 w 611"/>
              <a:gd name="T15" fmla="*/ 0 h 583"/>
              <a:gd name="T16" fmla="*/ 233 w 611"/>
              <a:gd name="T17" fmla="*/ 142 h 583"/>
              <a:gd name="T18" fmla="*/ 142 w 611"/>
              <a:gd name="T19" fmla="*/ 269 h 583"/>
              <a:gd name="T20" fmla="*/ 580 w 611"/>
              <a:gd name="T21" fmla="*/ 142 h 583"/>
              <a:gd name="T22" fmla="*/ 580 w 611"/>
              <a:gd name="T23" fmla="*/ 0 h 583"/>
              <a:gd name="T24" fmla="*/ 432 w 611"/>
              <a:gd name="T25" fmla="*/ 48 h 583"/>
              <a:gd name="T26" fmla="*/ 347 w 611"/>
              <a:gd name="T27" fmla="*/ 269 h 583"/>
              <a:gd name="T28" fmla="*/ 347 w 611"/>
              <a:gd name="T29" fmla="*/ 583 h 583"/>
              <a:gd name="T30" fmla="*/ 611 w 611"/>
              <a:gd name="T31" fmla="*/ 583 h 583"/>
              <a:gd name="T32" fmla="*/ 611 w 611"/>
              <a:gd name="T33" fmla="*/ 318 h 583"/>
              <a:gd name="T34" fmla="*/ 488 w 611"/>
              <a:gd name="T35" fmla="*/ 318 h 583"/>
              <a:gd name="T36" fmla="*/ 488 w 611"/>
              <a:gd name="T37" fmla="*/ 269 h 583"/>
              <a:gd name="T38" fmla="*/ 580 w 611"/>
              <a:gd name="T39" fmla="*/ 142 h 583"/>
              <a:gd name="T40" fmla="*/ 580 w 611"/>
              <a:gd name="T41" fmla="*/ 142 h 583"/>
              <a:gd name="T42" fmla="*/ 580 w 611"/>
              <a:gd name="T43" fmla="*/ 142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11" h="583">
                <a:moveTo>
                  <a:pt x="142" y="269"/>
                </a:moveTo>
                <a:cubicBezTo>
                  <a:pt x="142" y="318"/>
                  <a:pt x="142" y="318"/>
                  <a:pt x="142" y="318"/>
                </a:cubicBezTo>
                <a:cubicBezTo>
                  <a:pt x="265" y="318"/>
                  <a:pt x="265" y="318"/>
                  <a:pt x="265" y="318"/>
                </a:cubicBezTo>
                <a:cubicBezTo>
                  <a:pt x="265" y="583"/>
                  <a:pt x="265" y="583"/>
                  <a:pt x="265" y="583"/>
                </a:cubicBezTo>
                <a:cubicBezTo>
                  <a:pt x="0" y="583"/>
                  <a:pt x="0" y="583"/>
                  <a:pt x="0" y="583"/>
                </a:cubicBezTo>
                <a:cubicBezTo>
                  <a:pt x="0" y="269"/>
                  <a:pt x="0" y="269"/>
                  <a:pt x="0" y="269"/>
                </a:cubicBezTo>
                <a:cubicBezTo>
                  <a:pt x="0" y="169"/>
                  <a:pt x="29" y="95"/>
                  <a:pt x="85" y="48"/>
                </a:cubicBezTo>
                <a:cubicBezTo>
                  <a:pt x="125" y="16"/>
                  <a:pt x="174" y="0"/>
                  <a:pt x="233" y="0"/>
                </a:cubicBezTo>
                <a:cubicBezTo>
                  <a:pt x="233" y="142"/>
                  <a:pt x="233" y="142"/>
                  <a:pt x="233" y="142"/>
                </a:cubicBezTo>
                <a:cubicBezTo>
                  <a:pt x="201" y="142"/>
                  <a:pt x="142" y="142"/>
                  <a:pt x="142" y="269"/>
                </a:cubicBezTo>
                <a:close/>
                <a:moveTo>
                  <a:pt x="580" y="142"/>
                </a:moveTo>
                <a:cubicBezTo>
                  <a:pt x="580" y="0"/>
                  <a:pt x="580" y="0"/>
                  <a:pt x="580" y="0"/>
                </a:cubicBezTo>
                <a:cubicBezTo>
                  <a:pt x="521" y="0"/>
                  <a:pt x="471" y="16"/>
                  <a:pt x="432" y="48"/>
                </a:cubicBezTo>
                <a:cubicBezTo>
                  <a:pt x="375" y="95"/>
                  <a:pt x="347" y="169"/>
                  <a:pt x="347" y="269"/>
                </a:cubicBezTo>
                <a:cubicBezTo>
                  <a:pt x="347" y="583"/>
                  <a:pt x="347" y="583"/>
                  <a:pt x="347" y="583"/>
                </a:cubicBezTo>
                <a:cubicBezTo>
                  <a:pt x="611" y="583"/>
                  <a:pt x="611" y="583"/>
                  <a:pt x="611" y="583"/>
                </a:cubicBezTo>
                <a:cubicBezTo>
                  <a:pt x="611" y="318"/>
                  <a:pt x="611" y="318"/>
                  <a:pt x="611" y="318"/>
                </a:cubicBezTo>
                <a:cubicBezTo>
                  <a:pt x="488" y="318"/>
                  <a:pt x="488" y="318"/>
                  <a:pt x="488" y="318"/>
                </a:cubicBezTo>
                <a:cubicBezTo>
                  <a:pt x="488" y="269"/>
                  <a:pt x="488" y="269"/>
                  <a:pt x="488" y="269"/>
                </a:cubicBezTo>
                <a:cubicBezTo>
                  <a:pt x="488" y="142"/>
                  <a:pt x="548" y="142"/>
                  <a:pt x="580" y="142"/>
                </a:cubicBezTo>
                <a:close/>
                <a:moveTo>
                  <a:pt x="580" y="142"/>
                </a:moveTo>
                <a:cubicBezTo>
                  <a:pt x="580" y="142"/>
                  <a:pt x="580" y="142"/>
                  <a:pt x="580" y="142"/>
                </a:cubicBezTo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BEAEA999-45E0-4E25-807F-472CFEFAA4F7}"/>
              </a:ext>
            </a:extLst>
          </p:cNvPr>
          <p:cNvSpPr/>
          <p:nvPr/>
        </p:nvSpPr>
        <p:spPr>
          <a:xfrm>
            <a:off x="2207530" y="2839042"/>
            <a:ext cx="1797793" cy="348633"/>
          </a:xfrm>
          <a:custGeom>
            <a:avLst/>
            <a:gdLst/>
            <a:ahLst/>
            <a:cxnLst/>
            <a:rect l="l" t="t" r="r" b="b"/>
            <a:pathLst>
              <a:path w="1123416" h="217856">
                <a:moveTo>
                  <a:pt x="717347" y="82753"/>
                </a:moveTo>
                <a:cubicBezTo>
                  <a:pt x="702945" y="83115"/>
                  <a:pt x="691401" y="87992"/>
                  <a:pt x="682714" y="97384"/>
                </a:cubicBezTo>
                <a:cubicBezTo>
                  <a:pt x="674027" y="106775"/>
                  <a:pt x="669569" y="118510"/>
                  <a:pt x="669341" y="132588"/>
                </a:cubicBezTo>
                <a:lnTo>
                  <a:pt x="669341" y="133045"/>
                </a:lnTo>
                <a:cubicBezTo>
                  <a:pt x="669588" y="147142"/>
                  <a:pt x="674122" y="158953"/>
                  <a:pt x="682942" y="168478"/>
                </a:cubicBezTo>
                <a:cubicBezTo>
                  <a:pt x="691762" y="178003"/>
                  <a:pt x="703383" y="182956"/>
                  <a:pt x="717804" y="183337"/>
                </a:cubicBezTo>
                <a:cubicBezTo>
                  <a:pt x="721695" y="183328"/>
                  <a:pt x="725400" y="182947"/>
                  <a:pt x="728919" y="182194"/>
                </a:cubicBezTo>
                <a:cubicBezTo>
                  <a:pt x="732439" y="181442"/>
                  <a:pt x="735744" y="180375"/>
                  <a:pt x="738835" y="178994"/>
                </a:cubicBezTo>
                <a:lnTo>
                  <a:pt x="712775" y="156820"/>
                </a:lnTo>
                <a:lnTo>
                  <a:pt x="735177" y="131674"/>
                </a:lnTo>
                <a:lnTo>
                  <a:pt x="761466" y="155448"/>
                </a:lnTo>
                <a:cubicBezTo>
                  <a:pt x="764400" y="148819"/>
                  <a:pt x="765848" y="141503"/>
                  <a:pt x="765810" y="133502"/>
                </a:cubicBezTo>
                <a:lnTo>
                  <a:pt x="765810" y="133045"/>
                </a:lnTo>
                <a:cubicBezTo>
                  <a:pt x="765562" y="118948"/>
                  <a:pt x="761028" y="107137"/>
                  <a:pt x="752208" y="97612"/>
                </a:cubicBezTo>
                <a:cubicBezTo>
                  <a:pt x="743388" y="88087"/>
                  <a:pt x="731767" y="83134"/>
                  <a:pt x="717347" y="82753"/>
                </a:cubicBezTo>
                <a:close/>
                <a:moveTo>
                  <a:pt x="1001573" y="53035"/>
                </a:moveTo>
                <a:lnTo>
                  <a:pt x="1122273" y="53035"/>
                </a:lnTo>
                <a:lnTo>
                  <a:pt x="1122273" y="84353"/>
                </a:lnTo>
                <a:lnTo>
                  <a:pt x="1036548" y="84353"/>
                </a:lnTo>
                <a:lnTo>
                  <a:pt x="1036548" y="116815"/>
                </a:lnTo>
                <a:lnTo>
                  <a:pt x="1111986" y="116815"/>
                </a:lnTo>
                <a:lnTo>
                  <a:pt x="1111986" y="148133"/>
                </a:lnTo>
                <a:lnTo>
                  <a:pt x="1036548" y="148133"/>
                </a:lnTo>
                <a:lnTo>
                  <a:pt x="1036548" y="181737"/>
                </a:lnTo>
                <a:lnTo>
                  <a:pt x="1123416" y="181737"/>
                </a:lnTo>
                <a:lnTo>
                  <a:pt x="1123416" y="213055"/>
                </a:lnTo>
                <a:lnTo>
                  <a:pt x="1001573" y="213055"/>
                </a:lnTo>
                <a:close/>
                <a:moveTo>
                  <a:pt x="827608" y="53035"/>
                </a:moveTo>
                <a:lnTo>
                  <a:pt x="862812" y="53035"/>
                </a:lnTo>
                <a:lnTo>
                  <a:pt x="862812" y="143561"/>
                </a:lnTo>
                <a:cubicBezTo>
                  <a:pt x="862908" y="156610"/>
                  <a:pt x="865975" y="166459"/>
                  <a:pt x="872014" y="173107"/>
                </a:cubicBezTo>
                <a:cubicBezTo>
                  <a:pt x="878052" y="179756"/>
                  <a:pt x="886492" y="183089"/>
                  <a:pt x="897331" y="183109"/>
                </a:cubicBezTo>
                <a:cubicBezTo>
                  <a:pt x="908170" y="183094"/>
                  <a:pt x="916610" y="179865"/>
                  <a:pt x="922648" y="173422"/>
                </a:cubicBezTo>
                <a:cubicBezTo>
                  <a:pt x="928687" y="166978"/>
                  <a:pt x="931754" y="157405"/>
                  <a:pt x="931850" y="144704"/>
                </a:cubicBezTo>
                <a:lnTo>
                  <a:pt x="931850" y="53035"/>
                </a:lnTo>
                <a:lnTo>
                  <a:pt x="967054" y="53035"/>
                </a:lnTo>
                <a:lnTo>
                  <a:pt x="967054" y="143332"/>
                </a:lnTo>
                <a:cubicBezTo>
                  <a:pt x="966816" y="167545"/>
                  <a:pt x="960491" y="185642"/>
                  <a:pt x="948080" y="197625"/>
                </a:cubicBezTo>
                <a:cubicBezTo>
                  <a:pt x="935669" y="209607"/>
                  <a:pt x="918600" y="215589"/>
                  <a:pt x="896874" y="215570"/>
                </a:cubicBezTo>
                <a:cubicBezTo>
                  <a:pt x="875185" y="215551"/>
                  <a:pt x="858269" y="209588"/>
                  <a:pt x="846125" y="197682"/>
                </a:cubicBezTo>
                <a:cubicBezTo>
                  <a:pt x="833980" y="185776"/>
                  <a:pt x="827808" y="168040"/>
                  <a:pt x="827608" y="144475"/>
                </a:cubicBezTo>
                <a:close/>
                <a:moveTo>
                  <a:pt x="487223" y="53035"/>
                </a:moveTo>
                <a:lnTo>
                  <a:pt x="607923" y="53035"/>
                </a:lnTo>
                <a:lnTo>
                  <a:pt x="607923" y="84353"/>
                </a:lnTo>
                <a:lnTo>
                  <a:pt x="522198" y="84353"/>
                </a:lnTo>
                <a:lnTo>
                  <a:pt x="522198" y="116815"/>
                </a:lnTo>
                <a:lnTo>
                  <a:pt x="597636" y="116815"/>
                </a:lnTo>
                <a:lnTo>
                  <a:pt x="597636" y="148133"/>
                </a:lnTo>
                <a:lnTo>
                  <a:pt x="522198" y="148133"/>
                </a:lnTo>
                <a:lnTo>
                  <a:pt x="522198" y="181737"/>
                </a:lnTo>
                <a:lnTo>
                  <a:pt x="609066" y="181737"/>
                </a:lnTo>
                <a:lnTo>
                  <a:pt x="609066" y="213055"/>
                </a:lnTo>
                <a:lnTo>
                  <a:pt x="487223" y="213055"/>
                </a:lnTo>
                <a:close/>
                <a:moveTo>
                  <a:pt x="306248" y="53035"/>
                </a:moveTo>
                <a:lnTo>
                  <a:pt x="338709" y="53035"/>
                </a:lnTo>
                <a:lnTo>
                  <a:pt x="413690" y="151562"/>
                </a:lnTo>
                <a:lnTo>
                  <a:pt x="413690" y="53035"/>
                </a:lnTo>
                <a:lnTo>
                  <a:pt x="448437" y="53035"/>
                </a:lnTo>
                <a:lnTo>
                  <a:pt x="448437" y="213055"/>
                </a:lnTo>
                <a:lnTo>
                  <a:pt x="418490" y="213055"/>
                </a:lnTo>
                <a:lnTo>
                  <a:pt x="340995" y="111328"/>
                </a:lnTo>
                <a:lnTo>
                  <a:pt x="340995" y="213055"/>
                </a:lnTo>
                <a:lnTo>
                  <a:pt x="306248" y="213055"/>
                </a:lnTo>
                <a:close/>
                <a:moveTo>
                  <a:pt x="153848" y="53035"/>
                </a:moveTo>
                <a:lnTo>
                  <a:pt x="274548" y="53035"/>
                </a:lnTo>
                <a:lnTo>
                  <a:pt x="274548" y="84353"/>
                </a:lnTo>
                <a:lnTo>
                  <a:pt x="188823" y="84353"/>
                </a:lnTo>
                <a:lnTo>
                  <a:pt x="188823" y="116815"/>
                </a:lnTo>
                <a:lnTo>
                  <a:pt x="264261" y="116815"/>
                </a:lnTo>
                <a:lnTo>
                  <a:pt x="264261" y="148133"/>
                </a:lnTo>
                <a:lnTo>
                  <a:pt x="188823" y="148133"/>
                </a:lnTo>
                <a:lnTo>
                  <a:pt x="188823" y="181737"/>
                </a:lnTo>
                <a:lnTo>
                  <a:pt x="275691" y="181737"/>
                </a:lnTo>
                <a:lnTo>
                  <a:pt x="275691" y="213055"/>
                </a:lnTo>
                <a:lnTo>
                  <a:pt x="153848" y="213055"/>
                </a:lnTo>
                <a:close/>
                <a:moveTo>
                  <a:pt x="62408" y="50749"/>
                </a:moveTo>
                <a:cubicBezTo>
                  <a:pt x="74071" y="50782"/>
                  <a:pt x="84863" y="52545"/>
                  <a:pt x="94783" y="56035"/>
                </a:cubicBezTo>
                <a:cubicBezTo>
                  <a:pt x="104703" y="59526"/>
                  <a:pt x="113724" y="64546"/>
                  <a:pt x="121844" y="71095"/>
                </a:cubicBezTo>
                <a:lnTo>
                  <a:pt x="103556" y="97612"/>
                </a:lnTo>
                <a:cubicBezTo>
                  <a:pt x="96464" y="92654"/>
                  <a:pt x="89444" y="88797"/>
                  <a:pt x="82496" y="86039"/>
                </a:cubicBezTo>
                <a:cubicBezTo>
                  <a:pt x="75547" y="83282"/>
                  <a:pt x="68699" y="81882"/>
                  <a:pt x="61950" y="81839"/>
                </a:cubicBezTo>
                <a:cubicBezTo>
                  <a:pt x="55192" y="81934"/>
                  <a:pt x="50078" y="83287"/>
                  <a:pt x="46606" y="85896"/>
                </a:cubicBezTo>
                <a:cubicBezTo>
                  <a:pt x="43134" y="88506"/>
                  <a:pt x="41391" y="91802"/>
                  <a:pt x="41376" y="95783"/>
                </a:cubicBezTo>
                <a:lnTo>
                  <a:pt x="41376" y="96241"/>
                </a:lnTo>
                <a:cubicBezTo>
                  <a:pt x="41086" y="101275"/>
                  <a:pt x="43381" y="105208"/>
                  <a:pt x="48263" y="108042"/>
                </a:cubicBezTo>
                <a:cubicBezTo>
                  <a:pt x="53145" y="110876"/>
                  <a:pt x="62355" y="113952"/>
                  <a:pt x="75895" y="117272"/>
                </a:cubicBezTo>
                <a:cubicBezTo>
                  <a:pt x="92211" y="121229"/>
                  <a:pt x="104727" y="126801"/>
                  <a:pt x="113443" y="133988"/>
                </a:cubicBezTo>
                <a:cubicBezTo>
                  <a:pt x="122158" y="141175"/>
                  <a:pt x="126559" y="151605"/>
                  <a:pt x="126644" y="165278"/>
                </a:cubicBezTo>
                <a:lnTo>
                  <a:pt x="126644" y="165735"/>
                </a:lnTo>
                <a:cubicBezTo>
                  <a:pt x="126354" y="181704"/>
                  <a:pt x="120877" y="193943"/>
                  <a:pt x="110214" y="202454"/>
                </a:cubicBezTo>
                <a:cubicBezTo>
                  <a:pt x="99550" y="210964"/>
                  <a:pt x="85444" y="215260"/>
                  <a:pt x="67894" y="215341"/>
                </a:cubicBezTo>
                <a:cubicBezTo>
                  <a:pt x="55664" y="215346"/>
                  <a:pt x="43720" y="213222"/>
                  <a:pt x="32061" y="208969"/>
                </a:cubicBezTo>
                <a:cubicBezTo>
                  <a:pt x="20402" y="204716"/>
                  <a:pt x="9715" y="198306"/>
                  <a:pt x="0" y="189738"/>
                </a:cubicBezTo>
                <a:lnTo>
                  <a:pt x="20802" y="164821"/>
                </a:lnTo>
                <a:cubicBezTo>
                  <a:pt x="27951" y="170831"/>
                  <a:pt x="35428" y="175555"/>
                  <a:pt x="43234" y="178994"/>
                </a:cubicBezTo>
                <a:cubicBezTo>
                  <a:pt x="51040" y="182432"/>
                  <a:pt x="59488" y="184185"/>
                  <a:pt x="68580" y="184252"/>
                </a:cubicBezTo>
                <a:cubicBezTo>
                  <a:pt x="75843" y="184209"/>
                  <a:pt x="81491" y="182866"/>
                  <a:pt x="85525" y="180222"/>
                </a:cubicBezTo>
                <a:cubicBezTo>
                  <a:pt x="89559" y="177579"/>
                  <a:pt x="91607" y="173893"/>
                  <a:pt x="91668" y="169164"/>
                </a:cubicBezTo>
                <a:lnTo>
                  <a:pt x="91668" y="168707"/>
                </a:lnTo>
                <a:cubicBezTo>
                  <a:pt x="91997" y="164387"/>
                  <a:pt x="89968" y="160739"/>
                  <a:pt x="85582" y="157763"/>
                </a:cubicBezTo>
                <a:cubicBezTo>
                  <a:pt x="81196" y="154786"/>
                  <a:pt x="72480" y="151652"/>
                  <a:pt x="59436" y="148361"/>
                </a:cubicBezTo>
                <a:cubicBezTo>
                  <a:pt x="48634" y="145755"/>
                  <a:pt x="39275" y="142662"/>
                  <a:pt x="31360" y="139082"/>
                </a:cubicBezTo>
                <a:cubicBezTo>
                  <a:pt x="23445" y="135502"/>
                  <a:pt x="17321" y="130614"/>
                  <a:pt x="12988" y="124418"/>
                </a:cubicBezTo>
                <a:cubicBezTo>
                  <a:pt x="8654" y="118221"/>
                  <a:pt x="6459" y="109896"/>
                  <a:pt x="6401" y="99441"/>
                </a:cubicBezTo>
                <a:lnTo>
                  <a:pt x="6401" y="98984"/>
                </a:lnTo>
                <a:cubicBezTo>
                  <a:pt x="6691" y="84272"/>
                  <a:pt x="11939" y="72604"/>
                  <a:pt x="22145" y="63979"/>
                </a:cubicBezTo>
                <a:cubicBezTo>
                  <a:pt x="32352" y="55354"/>
                  <a:pt x="45772" y="50944"/>
                  <a:pt x="62408" y="50749"/>
                </a:cubicBezTo>
                <a:close/>
                <a:moveTo>
                  <a:pt x="717804" y="50292"/>
                </a:moveTo>
                <a:cubicBezTo>
                  <a:pt x="734396" y="50466"/>
                  <a:pt x="749040" y="54208"/>
                  <a:pt x="761737" y="61519"/>
                </a:cubicBezTo>
                <a:cubicBezTo>
                  <a:pt x="774434" y="68830"/>
                  <a:pt x="784388" y="78668"/>
                  <a:pt x="791599" y="91034"/>
                </a:cubicBezTo>
                <a:cubicBezTo>
                  <a:pt x="798810" y="103399"/>
                  <a:pt x="802482" y="117251"/>
                  <a:pt x="802614" y="132588"/>
                </a:cubicBezTo>
                <a:lnTo>
                  <a:pt x="802614" y="133045"/>
                </a:lnTo>
                <a:cubicBezTo>
                  <a:pt x="802595" y="141432"/>
                  <a:pt x="801376" y="149519"/>
                  <a:pt x="798957" y="157305"/>
                </a:cubicBezTo>
                <a:cubicBezTo>
                  <a:pt x="796538" y="165092"/>
                  <a:pt x="793032" y="172321"/>
                  <a:pt x="788441" y="178994"/>
                </a:cubicBezTo>
                <a:lnTo>
                  <a:pt x="804900" y="192938"/>
                </a:lnTo>
                <a:lnTo>
                  <a:pt x="782498" y="217856"/>
                </a:lnTo>
                <a:lnTo>
                  <a:pt x="764895" y="202082"/>
                </a:lnTo>
                <a:cubicBezTo>
                  <a:pt x="758128" y="206454"/>
                  <a:pt x="750746" y="209826"/>
                  <a:pt x="742750" y="212198"/>
                </a:cubicBezTo>
                <a:cubicBezTo>
                  <a:pt x="734753" y="214570"/>
                  <a:pt x="726286" y="215770"/>
                  <a:pt x="717347" y="215798"/>
                </a:cubicBezTo>
                <a:cubicBezTo>
                  <a:pt x="700755" y="215625"/>
                  <a:pt x="686110" y="211883"/>
                  <a:pt x="673413" y="204572"/>
                </a:cubicBezTo>
                <a:cubicBezTo>
                  <a:pt x="660716" y="197261"/>
                  <a:pt x="650762" y="187422"/>
                  <a:pt x="643551" y="175057"/>
                </a:cubicBezTo>
                <a:cubicBezTo>
                  <a:pt x="636340" y="162691"/>
                  <a:pt x="632669" y="148840"/>
                  <a:pt x="632536" y="133502"/>
                </a:cubicBezTo>
                <a:lnTo>
                  <a:pt x="632536" y="133045"/>
                </a:lnTo>
                <a:cubicBezTo>
                  <a:pt x="632674" y="117702"/>
                  <a:pt x="636386" y="103811"/>
                  <a:pt x="643670" y="91372"/>
                </a:cubicBezTo>
                <a:cubicBezTo>
                  <a:pt x="650954" y="78933"/>
                  <a:pt x="660981" y="69022"/>
                  <a:pt x="673752" y="61637"/>
                </a:cubicBezTo>
                <a:cubicBezTo>
                  <a:pt x="686522" y="54253"/>
                  <a:pt x="701206" y="50471"/>
                  <a:pt x="717804" y="50292"/>
                </a:cubicBezTo>
                <a:close/>
                <a:moveTo>
                  <a:pt x="541172" y="0"/>
                </a:moveTo>
                <a:lnTo>
                  <a:pt x="567004" y="40462"/>
                </a:lnTo>
                <a:lnTo>
                  <a:pt x="540486" y="40462"/>
                </a:lnTo>
                <a:lnTo>
                  <a:pt x="511226" y="13030"/>
                </a:lnTo>
                <a:close/>
                <a:moveTo>
                  <a:pt x="220827" y="0"/>
                </a:moveTo>
                <a:lnTo>
                  <a:pt x="250774" y="13030"/>
                </a:lnTo>
                <a:lnTo>
                  <a:pt x="221513" y="40462"/>
                </a:lnTo>
                <a:lnTo>
                  <a:pt x="194996" y="404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FAF1F8C7-8263-3573-515F-FC81934D98E3}"/>
              </a:ext>
            </a:extLst>
          </p:cNvPr>
          <p:cNvSpPr/>
          <p:nvPr/>
        </p:nvSpPr>
        <p:spPr>
          <a:xfrm>
            <a:off x="2207530" y="724500"/>
            <a:ext cx="4887858" cy="1738675"/>
          </a:xfrm>
          <a:custGeom>
            <a:avLst/>
            <a:gdLst/>
            <a:ahLst/>
            <a:cxnLst/>
            <a:rect l="l" t="t" r="r" b="b"/>
            <a:pathLst>
              <a:path w="4887858" h="1738675">
                <a:moveTo>
                  <a:pt x="1388288" y="1537239"/>
                </a:moveTo>
                <a:cubicBezTo>
                  <a:pt x="1397312" y="1537439"/>
                  <a:pt x="1403874" y="1539942"/>
                  <a:pt x="1407976" y="1544749"/>
                </a:cubicBezTo>
                <a:cubicBezTo>
                  <a:pt x="1412078" y="1549555"/>
                  <a:pt x="1414097" y="1555466"/>
                  <a:pt x="1414034" y="1562481"/>
                </a:cubicBezTo>
                <a:cubicBezTo>
                  <a:pt x="1413897" y="1572356"/>
                  <a:pt x="1410384" y="1581506"/>
                  <a:pt x="1403496" y="1589930"/>
                </a:cubicBezTo>
                <a:cubicBezTo>
                  <a:pt x="1396607" y="1598355"/>
                  <a:pt x="1387163" y="1602835"/>
                  <a:pt x="1375163" y="1603371"/>
                </a:cubicBezTo>
                <a:cubicBezTo>
                  <a:pt x="1367180" y="1603393"/>
                  <a:pt x="1360680" y="1601331"/>
                  <a:pt x="1355664" y="1597187"/>
                </a:cubicBezTo>
                <a:cubicBezTo>
                  <a:pt x="1350647" y="1593044"/>
                  <a:pt x="1348060" y="1586691"/>
                  <a:pt x="1347902" y="1578130"/>
                </a:cubicBezTo>
                <a:cubicBezTo>
                  <a:pt x="1348039" y="1568255"/>
                  <a:pt x="1351678" y="1559105"/>
                  <a:pt x="1358819" y="1550680"/>
                </a:cubicBezTo>
                <a:cubicBezTo>
                  <a:pt x="1365960" y="1542256"/>
                  <a:pt x="1375783" y="1537776"/>
                  <a:pt x="1388288" y="1537239"/>
                </a:cubicBezTo>
                <a:close/>
                <a:moveTo>
                  <a:pt x="918534" y="1483223"/>
                </a:moveTo>
                <a:cubicBezTo>
                  <a:pt x="916757" y="1491353"/>
                  <a:pt x="915389" y="1499451"/>
                  <a:pt x="914432" y="1507518"/>
                </a:cubicBezTo>
                <a:cubicBezTo>
                  <a:pt x="913475" y="1515585"/>
                  <a:pt x="912991" y="1523304"/>
                  <a:pt x="912981" y="1530677"/>
                </a:cubicBezTo>
                <a:cubicBezTo>
                  <a:pt x="912907" y="1544338"/>
                  <a:pt x="914695" y="1555508"/>
                  <a:pt x="918345" y="1564184"/>
                </a:cubicBezTo>
                <a:cubicBezTo>
                  <a:pt x="921994" y="1572861"/>
                  <a:pt x="927947" y="1577341"/>
                  <a:pt x="936203" y="1577625"/>
                </a:cubicBezTo>
                <a:cubicBezTo>
                  <a:pt x="937717" y="1577710"/>
                  <a:pt x="939232" y="1577541"/>
                  <a:pt x="940746" y="1577121"/>
                </a:cubicBezTo>
                <a:cubicBezTo>
                  <a:pt x="945563" y="1576216"/>
                  <a:pt x="950317" y="1572220"/>
                  <a:pt x="955007" y="1565131"/>
                </a:cubicBezTo>
                <a:cubicBezTo>
                  <a:pt x="959698" y="1558042"/>
                  <a:pt x="964199" y="1548745"/>
                  <a:pt x="968511" y="1537239"/>
                </a:cubicBezTo>
                <a:cubicBezTo>
                  <a:pt x="955228" y="1532528"/>
                  <a:pt x="944564" y="1525418"/>
                  <a:pt x="936518" y="1515911"/>
                </a:cubicBezTo>
                <a:cubicBezTo>
                  <a:pt x="928473" y="1506403"/>
                  <a:pt x="922478" y="1495507"/>
                  <a:pt x="918534" y="1483223"/>
                </a:cubicBezTo>
                <a:close/>
                <a:moveTo>
                  <a:pt x="232734" y="1483223"/>
                </a:moveTo>
                <a:cubicBezTo>
                  <a:pt x="230956" y="1491353"/>
                  <a:pt x="229589" y="1499451"/>
                  <a:pt x="228632" y="1507518"/>
                </a:cubicBezTo>
                <a:cubicBezTo>
                  <a:pt x="227675" y="1515585"/>
                  <a:pt x="227191" y="1523304"/>
                  <a:pt x="227181" y="1530677"/>
                </a:cubicBezTo>
                <a:cubicBezTo>
                  <a:pt x="227107" y="1544338"/>
                  <a:pt x="228895" y="1555508"/>
                  <a:pt x="232545" y="1564184"/>
                </a:cubicBezTo>
                <a:cubicBezTo>
                  <a:pt x="236194" y="1572861"/>
                  <a:pt x="242147" y="1577341"/>
                  <a:pt x="250403" y="1577625"/>
                </a:cubicBezTo>
                <a:cubicBezTo>
                  <a:pt x="251917" y="1577710"/>
                  <a:pt x="253432" y="1577541"/>
                  <a:pt x="254946" y="1577121"/>
                </a:cubicBezTo>
                <a:cubicBezTo>
                  <a:pt x="259763" y="1576216"/>
                  <a:pt x="264517" y="1572220"/>
                  <a:pt x="269207" y="1565131"/>
                </a:cubicBezTo>
                <a:cubicBezTo>
                  <a:pt x="273898" y="1558042"/>
                  <a:pt x="278399" y="1548745"/>
                  <a:pt x="282712" y="1537239"/>
                </a:cubicBezTo>
                <a:cubicBezTo>
                  <a:pt x="269428" y="1532528"/>
                  <a:pt x="258764" y="1525418"/>
                  <a:pt x="250718" y="1515911"/>
                </a:cubicBezTo>
                <a:cubicBezTo>
                  <a:pt x="242673" y="1506403"/>
                  <a:pt x="236678" y="1495507"/>
                  <a:pt x="232734" y="1483223"/>
                </a:cubicBezTo>
                <a:close/>
                <a:moveTo>
                  <a:pt x="98441" y="1427188"/>
                </a:moveTo>
                <a:cubicBezTo>
                  <a:pt x="89985" y="1446161"/>
                  <a:pt x="80520" y="1464124"/>
                  <a:pt x="70044" y="1481078"/>
                </a:cubicBezTo>
                <a:cubicBezTo>
                  <a:pt x="59569" y="1498031"/>
                  <a:pt x="50356" y="1512208"/>
                  <a:pt x="42405" y="1523609"/>
                </a:cubicBezTo>
                <a:cubicBezTo>
                  <a:pt x="45045" y="1526386"/>
                  <a:pt x="46581" y="1530803"/>
                  <a:pt x="47012" y="1536861"/>
                </a:cubicBezTo>
                <a:cubicBezTo>
                  <a:pt x="47443" y="1542919"/>
                  <a:pt x="47590" y="1552132"/>
                  <a:pt x="47454" y="1564500"/>
                </a:cubicBezTo>
                <a:cubicBezTo>
                  <a:pt x="47433" y="1572861"/>
                  <a:pt x="48863" y="1579235"/>
                  <a:pt x="51745" y="1583620"/>
                </a:cubicBezTo>
                <a:cubicBezTo>
                  <a:pt x="54626" y="1588006"/>
                  <a:pt x="59086" y="1590214"/>
                  <a:pt x="65122" y="1590246"/>
                </a:cubicBezTo>
                <a:cubicBezTo>
                  <a:pt x="73946" y="1590856"/>
                  <a:pt x="82171" y="1585345"/>
                  <a:pt x="89796" y="1573713"/>
                </a:cubicBezTo>
                <a:cubicBezTo>
                  <a:pt x="97421" y="1562081"/>
                  <a:pt x="101480" y="1540668"/>
                  <a:pt x="101975" y="1509474"/>
                </a:cubicBezTo>
                <a:cubicBezTo>
                  <a:pt x="101922" y="1500461"/>
                  <a:pt x="101522" y="1488450"/>
                  <a:pt x="100776" y="1473442"/>
                </a:cubicBezTo>
                <a:cubicBezTo>
                  <a:pt x="100029" y="1458434"/>
                  <a:pt x="99251" y="1443016"/>
                  <a:pt x="98441" y="1427188"/>
                </a:cubicBezTo>
                <a:close/>
                <a:moveTo>
                  <a:pt x="785584" y="1377715"/>
                </a:moveTo>
                <a:cubicBezTo>
                  <a:pt x="775572" y="1378430"/>
                  <a:pt x="765433" y="1389368"/>
                  <a:pt x="755168" y="1410528"/>
                </a:cubicBezTo>
                <a:cubicBezTo>
                  <a:pt x="744903" y="1431689"/>
                  <a:pt x="735522" y="1458781"/>
                  <a:pt x="727024" y="1491805"/>
                </a:cubicBezTo>
                <a:lnTo>
                  <a:pt x="710365" y="1565005"/>
                </a:lnTo>
                <a:cubicBezTo>
                  <a:pt x="713152" y="1564952"/>
                  <a:pt x="716160" y="1565815"/>
                  <a:pt x="719389" y="1567592"/>
                </a:cubicBezTo>
                <a:cubicBezTo>
                  <a:pt x="722617" y="1569369"/>
                  <a:pt x="726004" y="1572377"/>
                  <a:pt x="729548" y="1576616"/>
                </a:cubicBezTo>
                <a:cubicBezTo>
                  <a:pt x="738222" y="1574685"/>
                  <a:pt x="746652" y="1567504"/>
                  <a:pt x="754837" y="1555074"/>
                </a:cubicBezTo>
                <a:cubicBezTo>
                  <a:pt x="763022" y="1542644"/>
                  <a:pt x="770410" y="1527465"/>
                  <a:pt x="777002" y="1509537"/>
                </a:cubicBezTo>
                <a:cubicBezTo>
                  <a:pt x="783594" y="1491609"/>
                  <a:pt x="788836" y="1473433"/>
                  <a:pt x="792730" y="1455008"/>
                </a:cubicBezTo>
                <a:cubicBezTo>
                  <a:pt x="796624" y="1436583"/>
                  <a:pt x="798617" y="1420411"/>
                  <a:pt x="798709" y="1406490"/>
                </a:cubicBezTo>
                <a:cubicBezTo>
                  <a:pt x="798730" y="1397340"/>
                  <a:pt x="797679" y="1390272"/>
                  <a:pt x="795554" y="1385287"/>
                </a:cubicBezTo>
                <a:cubicBezTo>
                  <a:pt x="793430" y="1380302"/>
                  <a:pt x="790106" y="1377778"/>
                  <a:pt x="785584" y="1377715"/>
                </a:cubicBezTo>
                <a:close/>
                <a:moveTo>
                  <a:pt x="977094" y="1360046"/>
                </a:moveTo>
                <a:cubicBezTo>
                  <a:pt x="968112" y="1360877"/>
                  <a:pt x="960077" y="1369690"/>
                  <a:pt x="952988" y="1386486"/>
                </a:cubicBezTo>
                <a:cubicBezTo>
                  <a:pt x="945900" y="1403282"/>
                  <a:pt x="942155" y="1423075"/>
                  <a:pt x="941756" y="1445866"/>
                </a:cubicBezTo>
                <a:cubicBezTo>
                  <a:pt x="941640" y="1461084"/>
                  <a:pt x="944143" y="1475325"/>
                  <a:pt x="949265" y="1488587"/>
                </a:cubicBezTo>
                <a:cubicBezTo>
                  <a:pt x="954387" y="1501849"/>
                  <a:pt x="962822" y="1512177"/>
                  <a:pt x="974569" y="1519570"/>
                </a:cubicBezTo>
                <a:cubicBezTo>
                  <a:pt x="980228" y="1501186"/>
                  <a:pt x="984813" y="1481793"/>
                  <a:pt x="988326" y="1461389"/>
                </a:cubicBezTo>
                <a:cubicBezTo>
                  <a:pt x="991839" y="1440986"/>
                  <a:pt x="993648" y="1422350"/>
                  <a:pt x="993753" y="1405480"/>
                </a:cubicBezTo>
                <a:cubicBezTo>
                  <a:pt x="993816" y="1392102"/>
                  <a:pt x="992554" y="1381248"/>
                  <a:pt x="989967" y="1372919"/>
                </a:cubicBezTo>
                <a:cubicBezTo>
                  <a:pt x="987379" y="1364589"/>
                  <a:pt x="983088" y="1360298"/>
                  <a:pt x="977094" y="1360046"/>
                </a:cubicBezTo>
                <a:close/>
                <a:moveTo>
                  <a:pt x="291294" y="1360046"/>
                </a:moveTo>
                <a:cubicBezTo>
                  <a:pt x="282312" y="1360877"/>
                  <a:pt x="274277" y="1369690"/>
                  <a:pt x="267188" y="1386486"/>
                </a:cubicBezTo>
                <a:cubicBezTo>
                  <a:pt x="260100" y="1403282"/>
                  <a:pt x="256355" y="1423075"/>
                  <a:pt x="255956" y="1445866"/>
                </a:cubicBezTo>
                <a:cubicBezTo>
                  <a:pt x="255840" y="1461084"/>
                  <a:pt x="258343" y="1475325"/>
                  <a:pt x="263465" y="1488587"/>
                </a:cubicBezTo>
                <a:cubicBezTo>
                  <a:pt x="268587" y="1501849"/>
                  <a:pt x="277022" y="1512177"/>
                  <a:pt x="288769" y="1519570"/>
                </a:cubicBezTo>
                <a:cubicBezTo>
                  <a:pt x="294428" y="1501186"/>
                  <a:pt x="299013" y="1481793"/>
                  <a:pt x="302526" y="1461389"/>
                </a:cubicBezTo>
                <a:cubicBezTo>
                  <a:pt x="306039" y="1440986"/>
                  <a:pt x="307848" y="1422350"/>
                  <a:pt x="307953" y="1405480"/>
                </a:cubicBezTo>
                <a:cubicBezTo>
                  <a:pt x="308016" y="1392102"/>
                  <a:pt x="306754" y="1381248"/>
                  <a:pt x="304167" y="1372919"/>
                </a:cubicBezTo>
                <a:cubicBezTo>
                  <a:pt x="301579" y="1364589"/>
                  <a:pt x="297288" y="1360298"/>
                  <a:pt x="291294" y="1360046"/>
                </a:cubicBezTo>
                <a:close/>
                <a:moveTo>
                  <a:pt x="124187" y="1288360"/>
                </a:moveTo>
                <a:cubicBezTo>
                  <a:pt x="130266" y="1288424"/>
                  <a:pt x="134893" y="1290443"/>
                  <a:pt x="138070" y="1294418"/>
                </a:cubicBezTo>
                <a:cubicBezTo>
                  <a:pt x="141246" y="1298394"/>
                  <a:pt x="142844" y="1303947"/>
                  <a:pt x="142866" y="1311078"/>
                </a:cubicBezTo>
                <a:cubicBezTo>
                  <a:pt x="142866" y="1320543"/>
                  <a:pt x="140215" y="1332280"/>
                  <a:pt x="134915" y="1346289"/>
                </a:cubicBezTo>
                <a:cubicBezTo>
                  <a:pt x="129614" y="1360298"/>
                  <a:pt x="121663" y="1375822"/>
                  <a:pt x="111062" y="1392859"/>
                </a:cubicBezTo>
                <a:cubicBezTo>
                  <a:pt x="115038" y="1405119"/>
                  <a:pt x="120042" y="1418462"/>
                  <a:pt x="126075" y="1432890"/>
                </a:cubicBezTo>
                <a:cubicBezTo>
                  <a:pt x="132108" y="1447318"/>
                  <a:pt x="137524" y="1461971"/>
                  <a:pt x="142323" y="1476847"/>
                </a:cubicBezTo>
                <a:cubicBezTo>
                  <a:pt x="147122" y="1491724"/>
                  <a:pt x="149659" y="1505965"/>
                  <a:pt x="149933" y="1519570"/>
                </a:cubicBezTo>
                <a:cubicBezTo>
                  <a:pt x="149965" y="1528447"/>
                  <a:pt x="149018" y="1537071"/>
                  <a:pt x="147093" y="1545443"/>
                </a:cubicBezTo>
                <a:cubicBezTo>
                  <a:pt x="145169" y="1553814"/>
                  <a:pt x="142077" y="1561681"/>
                  <a:pt x="137817" y="1569043"/>
                </a:cubicBezTo>
                <a:cubicBezTo>
                  <a:pt x="147325" y="1561797"/>
                  <a:pt x="155318" y="1552563"/>
                  <a:pt x="161796" y="1541341"/>
                </a:cubicBezTo>
                <a:cubicBezTo>
                  <a:pt x="165036" y="1535730"/>
                  <a:pt x="168780" y="1529133"/>
                  <a:pt x="173029" y="1521550"/>
                </a:cubicBezTo>
                <a:lnTo>
                  <a:pt x="186721" y="1496870"/>
                </a:lnTo>
                <a:lnTo>
                  <a:pt x="190707" y="1463219"/>
                </a:lnTo>
                <a:cubicBezTo>
                  <a:pt x="194872" y="1445835"/>
                  <a:pt x="200299" y="1430122"/>
                  <a:pt x="206988" y="1416081"/>
                </a:cubicBezTo>
                <a:cubicBezTo>
                  <a:pt x="209018" y="1411180"/>
                  <a:pt x="212152" y="1406595"/>
                  <a:pt x="216390" y="1402325"/>
                </a:cubicBezTo>
                <a:cubicBezTo>
                  <a:pt x="220629" y="1398055"/>
                  <a:pt x="225908" y="1396246"/>
                  <a:pt x="232229" y="1396898"/>
                </a:cubicBezTo>
                <a:cubicBezTo>
                  <a:pt x="237025" y="1380649"/>
                  <a:pt x="244597" y="1367334"/>
                  <a:pt x="254946" y="1356954"/>
                </a:cubicBezTo>
                <a:cubicBezTo>
                  <a:pt x="265295" y="1346573"/>
                  <a:pt x="278421" y="1341209"/>
                  <a:pt x="294323" y="1340862"/>
                </a:cubicBezTo>
                <a:cubicBezTo>
                  <a:pt x="314368" y="1341388"/>
                  <a:pt x="328924" y="1348919"/>
                  <a:pt x="337990" y="1363453"/>
                </a:cubicBezTo>
                <a:cubicBezTo>
                  <a:pt x="347056" y="1377988"/>
                  <a:pt x="351515" y="1396372"/>
                  <a:pt x="351368" y="1418606"/>
                </a:cubicBezTo>
                <a:cubicBezTo>
                  <a:pt x="351294" y="1436274"/>
                  <a:pt x="348917" y="1454574"/>
                  <a:pt x="344237" y="1473505"/>
                </a:cubicBezTo>
                <a:cubicBezTo>
                  <a:pt x="339557" y="1492436"/>
                  <a:pt x="333015" y="1510484"/>
                  <a:pt x="324612" y="1527648"/>
                </a:cubicBezTo>
                <a:cubicBezTo>
                  <a:pt x="333867" y="1527521"/>
                  <a:pt x="342870" y="1524997"/>
                  <a:pt x="351620" y="1520075"/>
                </a:cubicBezTo>
                <a:cubicBezTo>
                  <a:pt x="360370" y="1515153"/>
                  <a:pt x="367859" y="1507076"/>
                  <a:pt x="374085" y="1495844"/>
                </a:cubicBezTo>
                <a:lnTo>
                  <a:pt x="376367" y="1492602"/>
                </a:lnTo>
                <a:lnTo>
                  <a:pt x="387541" y="1440986"/>
                </a:lnTo>
                <a:cubicBezTo>
                  <a:pt x="393053" y="1418998"/>
                  <a:pt x="399735" y="1394710"/>
                  <a:pt x="407584" y="1368123"/>
                </a:cubicBezTo>
                <a:cubicBezTo>
                  <a:pt x="408962" y="1363601"/>
                  <a:pt x="411381" y="1360277"/>
                  <a:pt x="414841" y="1358153"/>
                </a:cubicBezTo>
                <a:cubicBezTo>
                  <a:pt x="418301" y="1356028"/>
                  <a:pt x="422109" y="1354976"/>
                  <a:pt x="426263" y="1354997"/>
                </a:cubicBezTo>
                <a:cubicBezTo>
                  <a:pt x="432594" y="1355050"/>
                  <a:pt x="438231" y="1357090"/>
                  <a:pt x="443175" y="1361118"/>
                </a:cubicBezTo>
                <a:cubicBezTo>
                  <a:pt x="448118" y="1365146"/>
                  <a:pt x="450726" y="1370847"/>
                  <a:pt x="450999" y="1378220"/>
                </a:cubicBezTo>
                <a:cubicBezTo>
                  <a:pt x="450705" y="1385098"/>
                  <a:pt x="449148" y="1392923"/>
                  <a:pt x="446330" y="1401694"/>
                </a:cubicBezTo>
                <a:cubicBezTo>
                  <a:pt x="443511" y="1410465"/>
                  <a:pt x="441197" y="1418290"/>
                  <a:pt x="439388" y="1425168"/>
                </a:cubicBezTo>
                <a:cubicBezTo>
                  <a:pt x="449832" y="1400895"/>
                  <a:pt x="461254" y="1380912"/>
                  <a:pt x="473653" y="1365220"/>
                </a:cubicBezTo>
                <a:cubicBezTo>
                  <a:pt x="486053" y="1349529"/>
                  <a:pt x="498863" y="1341409"/>
                  <a:pt x="512083" y="1340862"/>
                </a:cubicBezTo>
                <a:cubicBezTo>
                  <a:pt x="526670" y="1341609"/>
                  <a:pt x="536620" y="1346931"/>
                  <a:pt x="541931" y="1356827"/>
                </a:cubicBezTo>
                <a:cubicBezTo>
                  <a:pt x="547242" y="1366724"/>
                  <a:pt x="549745" y="1376716"/>
                  <a:pt x="549440" y="1386802"/>
                </a:cubicBezTo>
                <a:cubicBezTo>
                  <a:pt x="548836" y="1406353"/>
                  <a:pt x="544604" y="1427661"/>
                  <a:pt x="536745" y="1450727"/>
                </a:cubicBezTo>
                <a:cubicBezTo>
                  <a:pt x="528886" y="1473793"/>
                  <a:pt x="521027" y="1495401"/>
                  <a:pt x="513168" y="1515551"/>
                </a:cubicBezTo>
                <a:cubicBezTo>
                  <a:pt x="505308" y="1535700"/>
                  <a:pt x="501077" y="1551175"/>
                  <a:pt x="500472" y="1561976"/>
                </a:cubicBezTo>
                <a:cubicBezTo>
                  <a:pt x="500462" y="1565289"/>
                  <a:pt x="501114" y="1567876"/>
                  <a:pt x="502428" y="1569737"/>
                </a:cubicBezTo>
                <a:cubicBezTo>
                  <a:pt x="503743" y="1571599"/>
                  <a:pt x="505783" y="1572546"/>
                  <a:pt x="508549" y="1572577"/>
                </a:cubicBezTo>
                <a:cubicBezTo>
                  <a:pt x="516209" y="1571817"/>
                  <a:pt x="524504" y="1565933"/>
                  <a:pt x="533435" y="1554927"/>
                </a:cubicBezTo>
                <a:cubicBezTo>
                  <a:pt x="542366" y="1543920"/>
                  <a:pt x="550400" y="1532353"/>
                  <a:pt x="557536" y="1520225"/>
                </a:cubicBezTo>
                <a:cubicBezTo>
                  <a:pt x="564672" y="1508097"/>
                  <a:pt x="569378" y="1499970"/>
                  <a:pt x="571652" y="1495844"/>
                </a:cubicBezTo>
                <a:cubicBezTo>
                  <a:pt x="573219" y="1493278"/>
                  <a:pt x="574881" y="1491216"/>
                  <a:pt x="576638" y="1489660"/>
                </a:cubicBezTo>
                <a:cubicBezTo>
                  <a:pt x="578394" y="1488103"/>
                  <a:pt x="579929" y="1487304"/>
                  <a:pt x="581244" y="1487262"/>
                </a:cubicBezTo>
                <a:cubicBezTo>
                  <a:pt x="582843" y="1487178"/>
                  <a:pt x="583684" y="1488356"/>
                  <a:pt x="583768" y="1490795"/>
                </a:cubicBezTo>
                <a:cubicBezTo>
                  <a:pt x="583852" y="1492815"/>
                  <a:pt x="583179" y="1495844"/>
                  <a:pt x="581749" y="1499882"/>
                </a:cubicBezTo>
                <a:cubicBezTo>
                  <a:pt x="580173" y="1504820"/>
                  <a:pt x="576857" y="1512740"/>
                  <a:pt x="571802" y="1523641"/>
                </a:cubicBezTo>
                <a:cubicBezTo>
                  <a:pt x="566748" y="1534542"/>
                  <a:pt x="560324" y="1546058"/>
                  <a:pt x="552532" y="1558190"/>
                </a:cubicBezTo>
                <a:cubicBezTo>
                  <a:pt x="544740" y="1570321"/>
                  <a:pt x="535951" y="1580702"/>
                  <a:pt x="526163" y="1589331"/>
                </a:cubicBezTo>
                <a:cubicBezTo>
                  <a:pt x="516375" y="1597960"/>
                  <a:pt x="505961" y="1602472"/>
                  <a:pt x="494919" y="1602867"/>
                </a:cubicBezTo>
                <a:cubicBezTo>
                  <a:pt x="484444" y="1602909"/>
                  <a:pt x="475357" y="1599291"/>
                  <a:pt x="467659" y="1592013"/>
                </a:cubicBezTo>
                <a:cubicBezTo>
                  <a:pt x="459960" y="1584735"/>
                  <a:pt x="455921" y="1573545"/>
                  <a:pt x="455543" y="1558442"/>
                </a:cubicBezTo>
                <a:cubicBezTo>
                  <a:pt x="456141" y="1542658"/>
                  <a:pt x="460329" y="1523687"/>
                  <a:pt x="468107" y="1501528"/>
                </a:cubicBezTo>
                <a:cubicBezTo>
                  <a:pt x="475885" y="1479368"/>
                  <a:pt x="483663" y="1457854"/>
                  <a:pt x="491441" y="1436985"/>
                </a:cubicBezTo>
                <a:cubicBezTo>
                  <a:pt x="499219" y="1416116"/>
                  <a:pt x="503408" y="1399724"/>
                  <a:pt x="504006" y="1387811"/>
                </a:cubicBezTo>
                <a:cubicBezTo>
                  <a:pt x="504016" y="1384435"/>
                  <a:pt x="503364" y="1381595"/>
                  <a:pt x="502050" y="1379292"/>
                </a:cubicBezTo>
                <a:cubicBezTo>
                  <a:pt x="500735" y="1376989"/>
                  <a:pt x="498695" y="1375790"/>
                  <a:pt x="495929" y="1375695"/>
                </a:cubicBezTo>
                <a:cubicBezTo>
                  <a:pt x="489391" y="1376097"/>
                  <a:pt x="480927" y="1383988"/>
                  <a:pt x="470538" y="1399366"/>
                </a:cubicBezTo>
                <a:cubicBezTo>
                  <a:pt x="460148" y="1414744"/>
                  <a:pt x="449703" y="1435199"/>
                  <a:pt x="439201" y="1460730"/>
                </a:cubicBezTo>
                <a:cubicBezTo>
                  <a:pt x="428700" y="1486261"/>
                  <a:pt x="420012" y="1514457"/>
                  <a:pt x="413137" y="1545317"/>
                </a:cubicBezTo>
                <a:lnTo>
                  <a:pt x="411623" y="1548850"/>
                </a:lnTo>
                <a:cubicBezTo>
                  <a:pt x="410361" y="1555897"/>
                  <a:pt x="409225" y="1562502"/>
                  <a:pt x="408215" y="1568665"/>
                </a:cubicBezTo>
                <a:cubicBezTo>
                  <a:pt x="407206" y="1574828"/>
                  <a:pt x="406322" y="1580675"/>
                  <a:pt x="405565" y="1586207"/>
                </a:cubicBezTo>
                <a:cubicBezTo>
                  <a:pt x="404419" y="1591760"/>
                  <a:pt x="401916" y="1595925"/>
                  <a:pt x="398056" y="1598702"/>
                </a:cubicBezTo>
                <a:cubicBezTo>
                  <a:pt x="394196" y="1601478"/>
                  <a:pt x="389800" y="1602867"/>
                  <a:pt x="384867" y="1602867"/>
                </a:cubicBezTo>
                <a:cubicBezTo>
                  <a:pt x="379304" y="1602867"/>
                  <a:pt x="374276" y="1600973"/>
                  <a:pt x="369786" y="1597187"/>
                </a:cubicBezTo>
                <a:cubicBezTo>
                  <a:pt x="365295" y="1593401"/>
                  <a:pt x="362918" y="1587722"/>
                  <a:pt x="362655" y="1580149"/>
                </a:cubicBezTo>
                <a:cubicBezTo>
                  <a:pt x="362676" y="1579392"/>
                  <a:pt x="362760" y="1578635"/>
                  <a:pt x="362907" y="1577878"/>
                </a:cubicBezTo>
                <a:cubicBezTo>
                  <a:pt x="363055" y="1577121"/>
                  <a:pt x="363139" y="1576363"/>
                  <a:pt x="363160" y="1575606"/>
                </a:cubicBezTo>
                <a:cubicBezTo>
                  <a:pt x="364645" y="1563154"/>
                  <a:pt x="366244" y="1551136"/>
                  <a:pt x="367958" y="1539553"/>
                </a:cubicBezTo>
                <a:lnTo>
                  <a:pt x="371449" y="1518270"/>
                </a:lnTo>
                <a:lnTo>
                  <a:pt x="360770" y="1528089"/>
                </a:lnTo>
                <a:cubicBezTo>
                  <a:pt x="348707" y="1536955"/>
                  <a:pt x="333962" y="1541688"/>
                  <a:pt x="316535" y="1542288"/>
                </a:cubicBezTo>
                <a:cubicBezTo>
                  <a:pt x="306586" y="1560009"/>
                  <a:pt x="295185" y="1574291"/>
                  <a:pt x="282333" y="1585135"/>
                </a:cubicBezTo>
                <a:cubicBezTo>
                  <a:pt x="269481" y="1595978"/>
                  <a:pt x="255809" y="1601552"/>
                  <a:pt x="241316" y="1601857"/>
                </a:cubicBezTo>
                <a:cubicBezTo>
                  <a:pt x="221270" y="1601247"/>
                  <a:pt x="206714" y="1593001"/>
                  <a:pt x="197649" y="1577121"/>
                </a:cubicBezTo>
                <a:cubicBezTo>
                  <a:pt x="193116" y="1569180"/>
                  <a:pt x="189734" y="1560246"/>
                  <a:pt x="187505" y="1550317"/>
                </a:cubicBezTo>
                <a:lnTo>
                  <a:pt x="185308" y="1528062"/>
                </a:lnTo>
                <a:lnTo>
                  <a:pt x="176776" y="1543928"/>
                </a:lnTo>
                <a:cubicBezTo>
                  <a:pt x="169235" y="1556381"/>
                  <a:pt x="161023" y="1566940"/>
                  <a:pt x="152142" y="1575606"/>
                </a:cubicBezTo>
                <a:cubicBezTo>
                  <a:pt x="134378" y="1592938"/>
                  <a:pt x="109579" y="1601689"/>
                  <a:pt x="77743" y="1601857"/>
                </a:cubicBezTo>
                <a:cubicBezTo>
                  <a:pt x="49830" y="1601163"/>
                  <a:pt x="30058" y="1595357"/>
                  <a:pt x="18426" y="1584440"/>
                </a:cubicBezTo>
                <a:cubicBezTo>
                  <a:pt x="6794" y="1573524"/>
                  <a:pt x="1157" y="1561660"/>
                  <a:pt x="1514" y="1548850"/>
                </a:cubicBezTo>
                <a:cubicBezTo>
                  <a:pt x="1557" y="1540405"/>
                  <a:pt x="3997" y="1532559"/>
                  <a:pt x="8834" y="1525313"/>
                </a:cubicBezTo>
                <a:cubicBezTo>
                  <a:pt x="13672" y="1518066"/>
                  <a:pt x="20656" y="1515143"/>
                  <a:pt x="29785" y="1516542"/>
                </a:cubicBezTo>
                <a:cubicBezTo>
                  <a:pt x="38289" y="1503478"/>
                  <a:pt x="46746" y="1489163"/>
                  <a:pt x="55157" y="1473594"/>
                </a:cubicBezTo>
                <a:cubicBezTo>
                  <a:pt x="63567" y="1458026"/>
                  <a:pt x="71389" y="1442850"/>
                  <a:pt x="78622" y="1428066"/>
                </a:cubicBezTo>
                <a:cubicBezTo>
                  <a:pt x="85855" y="1413283"/>
                  <a:pt x="91956" y="1400538"/>
                  <a:pt x="96926" y="1389830"/>
                </a:cubicBezTo>
                <a:cubicBezTo>
                  <a:pt x="91878" y="1376116"/>
                  <a:pt x="89354" y="1362654"/>
                  <a:pt x="89354" y="1349444"/>
                </a:cubicBezTo>
                <a:cubicBezTo>
                  <a:pt x="89606" y="1332102"/>
                  <a:pt x="93014" y="1317693"/>
                  <a:pt x="99577" y="1306219"/>
                </a:cubicBezTo>
                <a:cubicBezTo>
                  <a:pt x="106139" y="1294744"/>
                  <a:pt x="114343" y="1288792"/>
                  <a:pt x="124187" y="1288360"/>
                </a:cubicBezTo>
                <a:close/>
                <a:moveTo>
                  <a:pt x="1305725" y="1264634"/>
                </a:moveTo>
                <a:cubicBezTo>
                  <a:pt x="1312340" y="1264613"/>
                  <a:pt x="1318293" y="1266674"/>
                  <a:pt x="1323583" y="1270818"/>
                </a:cubicBezTo>
                <a:cubicBezTo>
                  <a:pt x="1328874" y="1274962"/>
                  <a:pt x="1331671" y="1281314"/>
                  <a:pt x="1331976" y="1289875"/>
                </a:cubicBezTo>
                <a:cubicBezTo>
                  <a:pt x="1331776" y="1296427"/>
                  <a:pt x="1330283" y="1304652"/>
                  <a:pt x="1327496" y="1314548"/>
                </a:cubicBezTo>
                <a:cubicBezTo>
                  <a:pt x="1324709" y="1324445"/>
                  <a:pt x="1321827" y="1334562"/>
                  <a:pt x="1318851" y="1344901"/>
                </a:cubicBezTo>
                <a:cubicBezTo>
                  <a:pt x="1331671" y="1345784"/>
                  <a:pt x="1342756" y="1346920"/>
                  <a:pt x="1352106" y="1348309"/>
                </a:cubicBezTo>
                <a:cubicBezTo>
                  <a:pt x="1361456" y="1349697"/>
                  <a:pt x="1366357" y="1352095"/>
                  <a:pt x="1366809" y="1355502"/>
                </a:cubicBezTo>
                <a:cubicBezTo>
                  <a:pt x="1366798" y="1359015"/>
                  <a:pt x="1362150" y="1362086"/>
                  <a:pt x="1352863" y="1364715"/>
                </a:cubicBezTo>
                <a:cubicBezTo>
                  <a:pt x="1343577" y="1367345"/>
                  <a:pt x="1329715" y="1369658"/>
                  <a:pt x="1311278" y="1371657"/>
                </a:cubicBezTo>
                <a:cubicBezTo>
                  <a:pt x="1304709" y="1394199"/>
                  <a:pt x="1298159" y="1417041"/>
                  <a:pt x="1291627" y="1440182"/>
                </a:cubicBezTo>
                <a:cubicBezTo>
                  <a:pt x="1285096" y="1463323"/>
                  <a:pt x="1279630" y="1484781"/>
                  <a:pt x="1275230" y="1504557"/>
                </a:cubicBezTo>
                <a:cubicBezTo>
                  <a:pt x="1270830" y="1524332"/>
                  <a:pt x="1268543" y="1540443"/>
                  <a:pt x="1268368" y="1552889"/>
                </a:cubicBezTo>
                <a:cubicBezTo>
                  <a:pt x="1268337" y="1559515"/>
                  <a:pt x="1269157" y="1564689"/>
                  <a:pt x="1270829" y="1568412"/>
                </a:cubicBezTo>
                <a:cubicBezTo>
                  <a:pt x="1272501" y="1572135"/>
                  <a:pt x="1275215" y="1574028"/>
                  <a:pt x="1278969" y="1574092"/>
                </a:cubicBezTo>
                <a:cubicBezTo>
                  <a:pt x="1285641" y="1573546"/>
                  <a:pt x="1292659" y="1568467"/>
                  <a:pt x="1300023" y="1558853"/>
                </a:cubicBezTo>
                <a:cubicBezTo>
                  <a:pt x="1307386" y="1549240"/>
                  <a:pt x="1314441" y="1538364"/>
                  <a:pt x="1321188" y="1526227"/>
                </a:cubicBezTo>
                <a:cubicBezTo>
                  <a:pt x="1327934" y="1514089"/>
                  <a:pt x="1333718" y="1503961"/>
                  <a:pt x="1338539" y="1495844"/>
                </a:cubicBezTo>
                <a:cubicBezTo>
                  <a:pt x="1340285" y="1492815"/>
                  <a:pt x="1341841" y="1490543"/>
                  <a:pt x="1343208" y="1489029"/>
                </a:cubicBezTo>
                <a:cubicBezTo>
                  <a:pt x="1344576" y="1487514"/>
                  <a:pt x="1345880" y="1486757"/>
                  <a:pt x="1347121" y="1486757"/>
                </a:cubicBezTo>
                <a:cubicBezTo>
                  <a:pt x="1348152" y="1486767"/>
                  <a:pt x="1348993" y="1487251"/>
                  <a:pt x="1349645" y="1488208"/>
                </a:cubicBezTo>
                <a:cubicBezTo>
                  <a:pt x="1350297" y="1489165"/>
                  <a:pt x="1350634" y="1490533"/>
                  <a:pt x="1350655" y="1492310"/>
                </a:cubicBezTo>
                <a:cubicBezTo>
                  <a:pt x="1350739" y="1494413"/>
                  <a:pt x="1350066" y="1497274"/>
                  <a:pt x="1348635" y="1500892"/>
                </a:cubicBezTo>
                <a:cubicBezTo>
                  <a:pt x="1346816" y="1505694"/>
                  <a:pt x="1343419" y="1513411"/>
                  <a:pt x="1338444" y="1524043"/>
                </a:cubicBezTo>
                <a:cubicBezTo>
                  <a:pt x="1333470" y="1534674"/>
                  <a:pt x="1327233" y="1545909"/>
                  <a:pt x="1319734" y="1557748"/>
                </a:cubicBezTo>
                <a:cubicBezTo>
                  <a:pt x="1312235" y="1569586"/>
                  <a:pt x="1303790" y="1579717"/>
                  <a:pt x="1294398" y="1588140"/>
                </a:cubicBezTo>
                <a:cubicBezTo>
                  <a:pt x="1285006" y="1596563"/>
                  <a:pt x="1274983" y="1600967"/>
                  <a:pt x="1264330" y="1601352"/>
                </a:cubicBezTo>
                <a:cubicBezTo>
                  <a:pt x="1254201" y="1601552"/>
                  <a:pt x="1245682" y="1597618"/>
                  <a:pt x="1238773" y="1589552"/>
                </a:cubicBezTo>
                <a:cubicBezTo>
                  <a:pt x="1231863" y="1581485"/>
                  <a:pt x="1228266" y="1568086"/>
                  <a:pt x="1227982" y="1549355"/>
                </a:cubicBezTo>
                <a:cubicBezTo>
                  <a:pt x="1228140" y="1531928"/>
                  <a:pt x="1230979" y="1507339"/>
                  <a:pt x="1236501" y="1475588"/>
                </a:cubicBezTo>
                <a:lnTo>
                  <a:pt x="1237749" y="1469134"/>
                </a:lnTo>
                <a:lnTo>
                  <a:pt x="1236376" y="1471044"/>
                </a:lnTo>
                <a:cubicBezTo>
                  <a:pt x="1232194" y="1475933"/>
                  <a:pt x="1227634" y="1480423"/>
                  <a:pt x="1222694" y="1484513"/>
                </a:cubicBezTo>
                <a:cubicBezTo>
                  <a:pt x="1212816" y="1492693"/>
                  <a:pt x="1202021" y="1496975"/>
                  <a:pt x="1190311" y="1497358"/>
                </a:cubicBezTo>
                <a:cubicBezTo>
                  <a:pt x="1179836" y="1497632"/>
                  <a:pt x="1170749" y="1494939"/>
                  <a:pt x="1163050" y="1489281"/>
                </a:cubicBezTo>
                <a:cubicBezTo>
                  <a:pt x="1155352" y="1483623"/>
                  <a:pt x="1151313" y="1473358"/>
                  <a:pt x="1150934" y="1458487"/>
                </a:cubicBezTo>
                <a:cubicBezTo>
                  <a:pt x="1151209" y="1449082"/>
                  <a:pt x="1153128" y="1439453"/>
                  <a:pt x="1156693" y="1429600"/>
                </a:cubicBezTo>
                <a:cubicBezTo>
                  <a:pt x="1160258" y="1419746"/>
                  <a:pt x="1163823" y="1410566"/>
                  <a:pt x="1167388" y="1402058"/>
                </a:cubicBezTo>
                <a:cubicBezTo>
                  <a:pt x="1170953" y="1393551"/>
                  <a:pt x="1172873" y="1386615"/>
                  <a:pt x="1173147" y="1381248"/>
                </a:cubicBezTo>
                <a:cubicBezTo>
                  <a:pt x="1173157" y="1379450"/>
                  <a:pt x="1172758" y="1377999"/>
                  <a:pt x="1171948" y="1376894"/>
                </a:cubicBezTo>
                <a:cubicBezTo>
                  <a:pt x="1171138" y="1375790"/>
                  <a:pt x="1169855" y="1375222"/>
                  <a:pt x="1168098" y="1375190"/>
                </a:cubicBezTo>
                <a:cubicBezTo>
                  <a:pt x="1162053" y="1375555"/>
                  <a:pt x="1154287" y="1382847"/>
                  <a:pt x="1144802" y="1397066"/>
                </a:cubicBezTo>
                <a:cubicBezTo>
                  <a:pt x="1135316" y="1411286"/>
                  <a:pt x="1126055" y="1430245"/>
                  <a:pt x="1117018" y="1453943"/>
                </a:cubicBezTo>
                <a:cubicBezTo>
                  <a:pt x="1107981" y="1477642"/>
                  <a:pt x="1101113" y="1503893"/>
                  <a:pt x="1096413" y="1532696"/>
                </a:cubicBezTo>
                <a:lnTo>
                  <a:pt x="1088336" y="1586207"/>
                </a:lnTo>
                <a:cubicBezTo>
                  <a:pt x="1087432" y="1591760"/>
                  <a:pt x="1085202" y="1595925"/>
                  <a:pt x="1081647" y="1598702"/>
                </a:cubicBezTo>
                <a:cubicBezTo>
                  <a:pt x="1078092" y="1601478"/>
                  <a:pt x="1074096" y="1602867"/>
                  <a:pt x="1069658" y="1602867"/>
                </a:cubicBezTo>
                <a:cubicBezTo>
                  <a:pt x="1064662" y="1602888"/>
                  <a:pt x="1060266" y="1601079"/>
                  <a:pt x="1056469" y="1597440"/>
                </a:cubicBezTo>
                <a:cubicBezTo>
                  <a:pt x="1052672" y="1593801"/>
                  <a:pt x="1050674" y="1588206"/>
                  <a:pt x="1050474" y="1580654"/>
                </a:cubicBezTo>
                <a:cubicBezTo>
                  <a:pt x="1050546" y="1568345"/>
                  <a:pt x="1052310" y="1550502"/>
                  <a:pt x="1055766" y="1527124"/>
                </a:cubicBezTo>
                <a:lnTo>
                  <a:pt x="1057237" y="1518281"/>
                </a:lnTo>
                <a:lnTo>
                  <a:pt x="1046570" y="1528089"/>
                </a:lnTo>
                <a:cubicBezTo>
                  <a:pt x="1034507" y="1536955"/>
                  <a:pt x="1019762" y="1541688"/>
                  <a:pt x="1002335" y="1542288"/>
                </a:cubicBezTo>
                <a:cubicBezTo>
                  <a:pt x="992386" y="1560009"/>
                  <a:pt x="980985" y="1574291"/>
                  <a:pt x="968133" y="1585135"/>
                </a:cubicBezTo>
                <a:cubicBezTo>
                  <a:pt x="955281" y="1595978"/>
                  <a:pt x="941609" y="1601552"/>
                  <a:pt x="927116" y="1601857"/>
                </a:cubicBezTo>
                <a:cubicBezTo>
                  <a:pt x="907070" y="1601247"/>
                  <a:pt x="892514" y="1593001"/>
                  <a:pt x="883449" y="1577121"/>
                </a:cubicBezTo>
                <a:cubicBezTo>
                  <a:pt x="878916" y="1569180"/>
                  <a:pt x="875534" y="1560246"/>
                  <a:pt x="873305" y="1550317"/>
                </a:cubicBezTo>
                <a:lnTo>
                  <a:pt x="870808" y="1525021"/>
                </a:lnTo>
                <a:lnTo>
                  <a:pt x="860180" y="1543739"/>
                </a:lnTo>
                <a:cubicBezTo>
                  <a:pt x="852071" y="1556254"/>
                  <a:pt x="842960" y="1567003"/>
                  <a:pt x="832848" y="1575985"/>
                </a:cubicBezTo>
                <a:cubicBezTo>
                  <a:pt x="812624" y="1593948"/>
                  <a:pt x="784417" y="1603077"/>
                  <a:pt x="748227" y="1603371"/>
                </a:cubicBezTo>
                <a:cubicBezTo>
                  <a:pt x="736690" y="1603287"/>
                  <a:pt x="727329" y="1602193"/>
                  <a:pt x="720146" y="1600090"/>
                </a:cubicBezTo>
                <a:cubicBezTo>
                  <a:pt x="712963" y="1597987"/>
                  <a:pt x="707515" y="1595378"/>
                  <a:pt x="703802" y="1592265"/>
                </a:cubicBezTo>
                <a:cubicBezTo>
                  <a:pt x="697103" y="1622881"/>
                  <a:pt x="691445" y="1649994"/>
                  <a:pt x="686828" y="1673605"/>
                </a:cubicBezTo>
                <a:cubicBezTo>
                  <a:pt x="682211" y="1697216"/>
                  <a:pt x="679455" y="1713855"/>
                  <a:pt x="678561" y="1723520"/>
                </a:cubicBezTo>
                <a:cubicBezTo>
                  <a:pt x="677909" y="1729452"/>
                  <a:pt x="675806" y="1733490"/>
                  <a:pt x="672251" y="1735636"/>
                </a:cubicBezTo>
                <a:cubicBezTo>
                  <a:pt x="668696" y="1737781"/>
                  <a:pt x="664573" y="1738791"/>
                  <a:pt x="659883" y="1738665"/>
                </a:cubicBezTo>
                <a:cubicBezTo>
                  <a:pt x="654340" y="1738770"/>
                  <a:pt x="649397" y="1737171"/>
                  <a:pt x="645053" y="1733869"/>
                </a:cubicBezTo>
                <a:cubicBezTo>
                  <a:pt x="640710" y="1730566"/>
                  <a:pt x="638417" y="1724929"/>
                  <a:pt x="638175" y="1716957"/>
                </a:cubicBezTo>
                <a:cubicBezTo>
                  <a:pt x="638285" y="1713062"/>
                  <a:pt x="640105" y="1701325"/>
                  <a:pt x="643635" y="1681744"/>
                </a:cubicBezTo>
                <a:cubicBezTo>
                  <a:pt x="647166" y="1662164"/>
                  <a:pt x="651748" y="1638117"/>
                  <a:pt x="657383" y="1609603"/>
                </a:cubicBezTo>
                <a:cubicBezTo>
                  <a:pt x="663017" y="1581089"/>
                  <a:pt x="669045" y="1551485"/>
                  <a:pt x="675467" y="1520790"/>
                </a:cubicBezTo>
                <a:cubicBezTo>
                  <a:pt x="681889" y="1490095"/>
                  <a:pt x="688047" y="1461687"/>
                  <a:pt x="693940" y="1435564"/>
                </a:cubicBezTo>
                <a:cubicBezTo>
                  <a:pt x="699833" y="1409441"/>
                  <a:pt x="704803" y="1388980"/>
                  <a:pt x="708851" y="1374181"/>
                </a:cubicBezTo>
                <a:cubicBezTo>
                  <a:pt x="710765" y="1367902"/>
                  <a:pt x="713878" y="1363295"/>
                  <a:pt x="718190" y="1360361"/>
                </a:cubicBezTo>
                <a:cubicBezTo>
                  <a:pt x="722502" y="1357427"/>
                  <a:pt x="727129" y="1355976"/>
                  <a:pt x="732073" y="1356007"/>
                </a:cubicBezTo>
                <a:cubicBezTo>
                  <a:pt x="737836" y="1356049"/>
                  <a:pt x="742842" y="1357732"/>
                  <a:pt x="747091" y="1361055"/>
                </a:cubicBezTo>
                <a:cubicBezTo>
                  <a:pt x="751340" y="1364379"/>
                  <a:pt x="753570" y="1369090"/>
                  <a:pt x="753780" y="1375190"/>
                </a:cubicBezTo>
                <a:cubicBezTo>
                  <a:pt x="753864" y="1375874"/>
                  <a:pt x="753696" y="1377410"/>
                  <a:pt x="753275" y="1379797"/>
                </a:cubicBezTo>
                <a:cubicBezTo>
                  <a:pt x="752854" y="1382185"/>
                  <a:pt x="751676" y="1387380"/>
                  <a:pt x="749741" y="1395384"/>
                </a:cubicBezTo>
                <a:cubicBezTo>
                  <a:pt x="757061" y="1379219"/>
                  <a:pt x="765265" y="1366240"/>
                  <a:pt x="774352" y="1356449"/>
                </a:cubicBezTo>
                <a:cubicBezTo>
                  <a:pt x="783438" y="1346657"/>
                  <a:pt x="793409" y="1341630"/>
                  <a:pt x="804263" y="1341367"/>
                </a:cubicBezTo>
                <a:cubicBezTo>
                  <a:pt x="819544" y="1341851"/>
                  <a:pt x="830629" y="1348329"/>
                  <a:pt x="837518" y="1360803"/>
                </a:cubicBezTo>
                <a:cubicBezTo>
                  <a:pt x="844407" y="1373276"/>
                  <a:pt x="847793" y="1388842"/>
                  <a:pt x="847677" y="1407499"/>
                </a:cubicBezTo>
                <a:cubicBezTo>
                  <a:pt x="847543" y="1427795"/>
                  <a:pt x="844278" y="1449353"/>
                  <a:pt x="837880" y="1472173"/>
                </a:cubicBezTo>
                <a:cubicBezTo>
                  <a:pt x="831483" y="1494993"/>
                  <a:pt x="822757" y="1516439"/>
                  <a:pt x="811704" y="1536510"/>
                </a:cubicBezTo>
                <a:cubicBezTo>
                  <a:pt x="800651" y="1556582"/>
                  <a:pt x="788074" y="1572643"/>
                  <a:pt x="773973" y="1584693"/>
                </a:cubicBezTo>
                <a:cubicBezTo>
                  <a:pt x="796616" y="1579697"/>
                  <a:pt x="815568" y="1569874"/>
                  <a:pt x="830829" y="1555224"/>
                </a:cubicBezTo>
                <a:cubicBezTo>
                  <a:pt x="846089" y="1540573"/>
                  <a:pt x="859614" y="1520780"/>
                  <a:pt x="871404" y="1495844"/>
                </a:cubicBezTo>
                <a:lnTo>
                  <a:pt x="872913" y="1493557"/>
                </a:lnTo>
                <a:lnTo>
                  <a:pt x="876507" y="1463219"/>
                </a:lnTo>
                <a:cubicBezTo>
                  <a:pt x="880672" y="1445835"/>
                  <a:pt x="886099" y="1430122"/>
                  <a:pt x="892788" y="1416081"/>
                </a:cubicBezTo>
                <a:cubicBezTo>
                  <a:pt x="894818" y="1411180"/>
                  <a:pt x="897952" y="1406595"/>
                  <a:pt x="902190" y="1402325"/>
                </a:cubicBezTo>
                <a:cubicBezTo>
                  <a:pt x="906429" y="1398055"/>
                  <a:pt x="911708" y="1396246"/>
                  <a:pt x="918029" y="1396898"/>
                </a:cubicBezTo>
                <a:cubicBezTo>
                  <a:pt x="922825" y="1380649"/>
                  <a:pt x="930397" y="1367334"/>
                  <a:pt x="940746" y="1356954"/>
                </a:cubicBezTo>
                <a:cubicBezTo>
                  <a:pt x="951095" y="1346573"/>
                  <a:pt x="964220" y="1341209"/>
                  <a:pt x="980122" y="1340862"/>
                </a:cubicBezTo>
                <a:cubicBezTo>
                  <a:pt x="1000168" y="1341388"/>
                  <a:pt x="1014724" y="1348919"/>
                  <a:pt x="1023790" y="1363453"/>
                </a:cubicBezTo>
                <a:cubicBezTo>
                  <a:pt x="1032856" y="1377988"/>
                  <a:pt x="1037315" y="1396372"/>
                  <a:pt x="1037168" y="1418606"/>
                </a:cubicBezTo>
                <a:cubicBezTo>
                  <a:pt x="1037094" y="1436274"/>
                  <a:pt x="1034717" y="1454574"/>
                  <a:pt x="1030037" y="1473505"/>
                </a:cubicBezTo>
                <a:cubicBezTo>
                  <a:pt x="1025357" y="1492436"/>
                  <a:pt x="1018815" y="1510484"/>
                  <a:pt x="1010412" y="1527648"/>
                </a:cubicBezTo>
                <a:cubicBezTo>
                  <a:pt x="1019667" y="1527521"/>
                  <a:pt x="1028670" y="1524997"/>
                  <a:pt x="1037420" y="1520075"/>
                </a:cubicBezTo>
                <a:cubicBezTo>
                  <a:pt x="1046171" y="1515153"/>
                  <a:pt x="1053659" y="1507076"/>
                  <a:pt x="1059885" y="1495844"/>
                </a:cubicBezTo>
                <a:lnTo>
                  <a:pt x="1061308" y="1493822"/>
                </a:lnTo>
                <a:lnTo>
                  <a:pt x="1061896" y="1490291"/>
                </a:lnTo>
                <a:cubicBezTo>
                  <a:pt x="1064255" y="1477424"/>
                  <a:pt x="1066929" y="1463968"/>
                  <a:pt x="1069919" y="1449923"/>
                </a:cubicBezTo>
                <a:cubicBezTo>
                  <a:pt x="1075899" y="1421834"/>
                  <a:pt x="1082711" y="1394567"/>
                  <a:pt x="1090355" y="1368123"/>
                </a:cubicBezTo>
                <a:cubicBezTo>
                  <a:pt x="1091723" y="1363842"/>
                  <a:pt x="1094163" y="1360666"/>
                  <a:pt x="1097675" y="1358594"/>
                </a:cubicBezTo>
                <a:cubicBezTo>
                  <a:pt x="1101188" y="1356522"/>
                  <a:pt x="1105143" y="1355492"/>
                  <a:pt x="1109539" y="1355502"/>
                </a:cubicBezTo>
                <a:cubicBezTo>
                  <a:pt x="1115649" y="1355544"/>
                  <a:pt x="1121223" y="1357480"/>
                  <a:pt x="1126261" y="1361308"/>
                </a:cubicBezTo>
                <a:cubicBezTo>
                  <a:pt x="1131299" y="1365136"/>
                  <a:pt x="1133970" y="1370605"/>
                  <a:pt x="1134275" y="1377715"/>
                </a:cubicBezTo>
                <a:cubicBezTo>
                  <a:pt x="1134075" y="1382163"/>
                  <a:pt x="1132960" y="1387149"/>
                  <a:pt x="1130931" y="1392670"/>
                </a:cubicBezTo>
                <a:cubicBezTo>
                  <a:pt x="1128901" y="1398192"/>
                  <a:pt x="1127155" y="1403303"/>
                  <a:pt x="1125693" y="1408004"/>
                </a:cubicBezTo>
                <a:cubicBezTo>
                  <a:pt x="1134812" y="1388200"/>
                  <a:pt x="1144845" y="1372151"/>
                  <a:pt x="1155793" y="1359856"/>
                </a:cubicBezTo>
                <a:cubicBezTo>
                  <a:pt x="1166742" y="1347562"/>
                  <a:pt x="1178416" y="1341230"/>
                  <a:pt x="1190816" y="1340862"/>
                </a:cubicBezTo>
                <a:cubicBezTo>
                  <a:pt x="1200060" y="1340873"/>
                  <a:pt x="1206686" y="1343628"/>
                  <a:pt x="1210693" y="1349129"/>
                </a:cubicBezTo>
                <a:cubicBezTo>
                  <a:pt x="1214700" y="1354629"/>
                  <a:pt x="1216656" y="1362812"/>
                  <a:pt x="1216562" y="1373676"/>
                </a:cubicBezTo>
                <a:cubicBezTo>
                  <a:pt x="1216262" y="1383395"/>
                  <a:pt x="1214168" y="1394302"/>
                  <a:pt x="1210279" y="1406396"/>
                </a:cubicBezTo>
                <a:cubicBezTo>
                  <a:pt x="1206390" y="1418490"/>
                  <a:pt x="1202501" y="1429995"/>
                  <a:pt x="1198612" y="1440911"/>
                </a:cubicBezTo>
                <a:cubicBezTo>
                  <a:pt x="1194723" y="1451827"/>
                  <a:pt x="1192629" y="1460378"/>
                  <a:pt x="1192330" y="1466564"/>
                </a:cubicBezTo>
                <a:cubicBezTo>
                  <a:pt x="1192341" y="1470119"/>
                  <a:pt x="1193329" y="1472853"/>
                  <a:pt x="1195296" y="1474767"/>
                </a:cubicBezTo>
                <a:cubicBezTo>
                  <a:pt x="1197263" y="1476681"/>
                  <a:pt x="1200144" y="1477649"/>
                  <a:pt x="1203941" y="1477670"/>
                </a:cubicBezTo>
                <a:cubicBezTo>
                  <a:pt x="1209594" y="1477337"/>
                  <a:pt x="1215396" y="1473909"/>
                  <a:pt x="1221348" y="1467387"/>
                </a:cubicBezTo>
                <a:cubicBezTo>
                  <a:pt x="1227300" y="1460864"/>
                  <a:pt x="1232803" y="1453248"/>
                  <a:pt x="1237858" y="1444539"/>
                </a:cubicBezTo>
                <a:lnTo>
                  <a:pt x="1245317" y="1430016"/>
                </a:lnTo>
                <a:lnTo>
                  <a:pt x="1246085" y="1426044"/>
                </a:lnTo>
                <a:cubicBezTo>
                  <a:pt x="1249713" y="1408890"/>
                  <a:pt x="1253775" y="1391098"/>
                  <a:pt x="1258272" y="1372666"/>
                </a:cubicBezTo>
                <a:lnTo>
                  <a:pt x="1242117" y="1371152"/>
                </a:lnTo>
                <a:cubicBezTo>
                  <a:pt x="1239109" y="1370773"/>
                  <a:pt x="1236922" y="1369259"/>
                  <a:pt x="1235554" y="1366608"/>
                </a:cubicBezTo>
                <a:cubicBezTo>
                  <a:pt x="1234187" y="1363958"/>
                  <a:pt x="1233514" y="1360929"/>
                  <a:pt x="1233535" y="1357522"/>
                </a:cubicBezTo>
                <a:cubicBezTo>
                  <a:pt x="1233567" y="1353557"/>
                  <a:pt x="1234387" y="1350002"/>
                  <a:pt x="1235996" y="1346857"/>
                </a:cubicBezTo>
                <a:cubicBezTo>
                  <a:pt x="1237605" y="1343712"/>
                  <a:pt x="1239814" y="1342051"/>
                  <a:pt x="1242622" y="1341872"/>
                </a:cubicBezTo>
                <a:cubicBezTo>
                  <a:pt x="1250279" y="1341788"/>
                  <a:pt x="1258188" y="1341956"/>
                  <a:pt x="1266349" y="1342377"/>
                </a:cubicBezTo>
                <a:cubicBezTo>
                  <a:pt x="1272323" y="1319660"/>
                  <a:pt x="1278549" y="1297952"/>
                  <a:pt x="1285027" y="1277254"/>
                </a:cubicBezTo>
                <a:cubicBezTo>
                  <a:pt x="1286395" y="1272974"/>
                  <a:pt x="1288961" y="1269798"/>
                  <a:pt x="1292726" y="1267726"/>
                </a:cubicBezTo>
                <a:cubicBezTo>
                  <a:pt x="1296491" y="1265654"/>
                  <a:pt x="1300824" y="1264623"/>
                  <a:pt x="1305725" y="1264634"/>
                </a:cubicBezTo>
                <a:close/>
                <a:moveTo>
                  <a:pt x="3033084" y="873623"/>
                </a:moveTo>
                <a:cubicBezTo>
                  <a:pt x="3031307" y="881753"/>
                  <a:pt x="3029939" y="889851"/>
                  <a:pt x="3028982" y="897918"/>
                </a:cubicBezTo>
                <a:cubicBezTo>
                  <a:pt x="3028025" y="905984"/>
                  <a:pt x="3027541" y="913704"/>
                  <a:pt x="3027531" y="921077"/>
                </a:cubicBezTo>
                <a:cubicBezTo>
                  <a:pt x="3027457" y="934738"/>
                  <a:pt x="3029245" y="945908"/>
                  <a:pt x="3032895" y="954584"/>
                </a:cubicBezTo>
                <a:cubicBezTo>
                  <a:pt x="3036544" y="963261"/>
                  <a:pt x="3042497" y="967741"/>
                  <a:pt x="3050753" y="968025"/>
                </a:cubicBezTo>
                <a:cubicBezTo>
                  <a:pt x="3052267" y="968109"/>
                  <a:pt x="3053782" y="967941"/>
                  <a:pt x="3055296" y="967520"/>
                </a:cubicBezTo>
                <a:cubicBezTo>
                  <a:pt x="3060113" y="966616"/>
                  <a:pt x="3064867" y="962619"/>
                  <a:pt x="3069557" y="955531"/>
                </a:cubicBezTo>
                <a:cubicBezTo>
                  <a:pt x="3074248" y="948442"/>
                  <a:pt x="3078750" y="939145"/>
                  <a:pt x="3083062" y="927639"/>
                </a:cubicBezTo>
                <a:cubicBezTo>
                  <a:pt x="3069778" y="922928"/>
                  <a:pt x="3059114" y="915818"/>
                  <a:pt x="3051068" y="906310"/>
                </a:cubicBezTo>
                <a:cubicBezTo>
                  <a:pt x="3043022" y="896803"/>
                  <a:pt x="3037028" y="885907"/>
                  <a:pt x="3033084" y="873623"/>
                </a:cubicBezTo>
                <a:close/>
                <a:moveTo>
                  <a:pt x="280359" y="873623"/>
                </a:moveTo>
                <a:cubicBezTo>
                  <a:pt x="278582" y="881753"/>
                  <a:pt x="277214" y="889851"/>
                  <a:pt x="276257" y="897918"/>
                </a:cubicBezTo>
                <a:cubicBezTo>
                  <a:pt x="275300" y="905984"/>
                  <a:pt x="274816" y="913704"/>
                  <a:pt x="274806" y="921077"/>
                </a:cubicBezTo>
                <a:cubicBezTo>
                  <a:pt x="274732" y="934738"/>
                  <a:pt x="276520" y="945908"/>
                  <a:pt x="280170" y="954584"/>
                </a:cubicBezTo>
                <a:cubicBezTo>
                  <a:pt x="283819" y="963261"/>
                  <a:pt x="289772" y="967741"/>
                  <a:pt x="298028" y="968025"/>
                </a:cubicBezTo>
                <a:cubicBezTo>
                  <a:pt x="299542" y="968109"/>
                  <a:pt x="301057" y="967941"/>
                  <a:pt x="302571" y="967520"/>
                </a:cubicBezTo>
                <a:cubicBezTo>
                  <a:pt x="307388" y="966616"/>
                  <a:pt x="312142" y="962619"/>
                  <a:pt x="316833" y="955531"/>
                </a:cubicBezTo>
                <a:cubicBezTo>
                  <a:pt x="321523" y="948442"/>
                  <a:pt x="326025" y="939145"/>
                  <a:pt x="330337" y="927639"/>
                </a:cubicBezTo>
                <a:cubicBezTo>
                  <a:pt x="317053" y="922928"/>
                  <a:pt x="306389" y="915818"/>
                  <a:pt x="298343" y="906310"/>
                </a:cubicBezTo>
                <a:cubicBezTo>
                  <a:pt x="290298" y="896803"/>
                  <a:pt x="284303" y="885907"/>
                  <a:pt x="280359" y="873623"/>
                </a:cubicBezTo>
                <a:close/>
                <a:moveTo>
                  <a:pt x="4518041" y="817587"/>
                </a:moveTo>
                <a:cubicBezTo>
                  <a:pt x="4509585" y="836560"/>
                  <a:pt x="4500120" y="854524"/>
                  <a:pt x="4489645" y="871478"/>
                </a:cubicBezTo>
                <a:cubicBezTo>
                  <a:pt x="4479169" y="888431"/>
                  <a:pt x="4469956" y="902608"/>
                  <a:pt x="4462005" y="914009"/>
                </a:cubicBezTo>
                <a:cubicBezTo>
                  <a:pt x="4464645" y="916786"/>
                  <a:pt x="4466180" y="921203"/>
                  <a:pt x="4466612" y="927261"/>
                </a:cubicBezTo>
                <a:cubicBezTo>
                  <a:pt x="4467043" y="933319"/>
                  <a:pt x="4467190" y="942532"/>
                  <a:pt x="4467054" y="954900"/>
                </a:cubicBezTo>
                <a:cubicBezTo>
                  <a:pt x="4467033" y="963261"/>
                  <a:pt x="4468463" y="969634"/>
                  <a:pt x="4471345" y="974020"/>
                </a:cubicBezTo>
                <a:cubicBezTo>
                  <a:pt x="4474227" y="978406"/>
                  <a:pt x="4478686" y="980614"/>
                  <a:pt x="4484723" y="980646"/>
                </a:cubicBezTo>
                <a:cubicBezTo>
                  <a:pt x="4493546" y="981256"/>
                  <a:pt x="4501771" y="975745"/>
                  <a:pt x="4509396" y="964113"/>
                </a:cubicBezTo>
                <a:cubicBezTo>
                  <a:pt x="4517021" y="952481"/>
                  <a:pt x="4521080" y="931068"/>
                  <a:pt x="4521575" y="899874"/>
                </a:cubicBezTo>
                <a:cubicBezTo>
                  <a:pt x="4521522" y="890861"/>
                  <a:pt x="4521123" y="878850"/>
                  <a:pt x="4520376" y="863842"/>
                </a:cubicBezTo>
                <a:cubicBezTo>
                  <a:pt x="4519629" y="848834"/>
                  <a:pt x="4518851" y="833416"/>
                  <a:pt x="4518041" y="817587"/>
                </a:cubicBezTo>
                <a:close/>
                <a:moveTo>
                  <a:pt x="4186009" y="768115"/>
                </a:moveTo>
                <a:cubicBezTo>
                  <a:pt x="4175997" y="768830"/>
                  <a:pt x="4165858" y="779768"/>
                  <a:pt x="4155593" y="800928"/>
                </a:cubicBezTo>
                <a:cubicBezTo>
                  <a:pt x="4145328" y="822089"/>
                  <a:pt x="4135947" y="849181"/>
                  <a:pt x="4127449" y="882205"/>
                </a:cubicBezTo>
                <a:lnTo>
                  <a:pt x="4110790" y="955405"/>
                </a:lnTo>
                <a:cubicBezTo>
                  <a:pt x="4113577" y="955352"/>
                  <a:pt x="4116585" y="956214"/>
                  <a:pt x="4119814" y="957992"/>
                </a:cubicBezTo>
                <a:cubicBezTo>
                  <a:pt x="4123043" y="959769"/>
                  <a:pt x="4126429" y="962777"/>
                  <a:pt x="4129974" y="967016"/>
                </a:cubicBezTo>
                <a:cubicBezTo>
                  <a:pt x="4138647" y="965084"/>
                  <a:pt x="4147077" y="957904"/>
                  <a:pt x="4155262" y="945474"/>
                </a:cubicBezTo>
                <a:cubicBezTo>
                  <a:pt x="4163447" y="933044"/>
                  <a:pt x="4170835" y="917865"/>
                  <a:pt x="4177427" y="899937"/>
                </a:cubicBezTo>
                <a:cubicBezTo>
                  <a:pt x="4184019" y="882009"/>
                  <a:pt x="4189261" y="863833"/>
                  <a:pt x="4193156" y="845408"/>
                </a:cubicBezTo>
                <a:cubicBezTo>
                  <a:pt x="4197050" y="826983"/>
                  <a:pt x="4199042" y="810810"/>
                  <a:pt x="4199135" y="796890"/>
                </a:cubicBezTo>
                <a:cubicBezTo>
                  <a:pt x="4199156" y="787740"/>
                  <a:pt x="4198104" y="780672"/>
                  <a:pt x="4195979" y="775687"/>
                </a:cubicBezTo>
                <a:cubicBezTo>
                  <a:pt x="4193855" y="770702"/>
                  <a:pt x="4190531" y="768178"/>
                  <a:pt x="4186009" y="768115"/>
                </a:cubicBezTo>
                <a:close/>
                <a:moveTo>
                  <a:pt x="147409" y="768115"/>
                </a:moveTo>
                <a:cubicBezTo>
                  <a:pt x="137397" y="768830"/>
                  <a:pt x="127258" y="779768"/>
                  <a:pt x="116993" y="800928"/>
                </a:cubicBezTo>
                <a:cubicBezTo>
                  <a:pt x="106728" y="822089"/>
                  <a:pt x="97347" y="849181"/>
                  <a:pt x="88849" y="882205"/>
                </a:cubicBezTo>
                <a:lnTo>
                  <a:pt x="72190" y="955405"/>
                </a:lnTo>
                <a:cubicBezTo>
                  <a:pt x="74977" y="955352"/>
                  <a:pt x="77985" y="956214"/>
                  <a:pt x="81214" y="957992"/>
                </a:cubicBezTo>
                <a:cubicBezTo>
                  <a:pt x="84443" y="959769"/>
                  <a:pt x="87829" y="962777"/>
                  <a:pt x="91373" y="967016"/>
                </a:cubicBezTo>
                <a:cubicBezTo>
                  <a:pt x="100047" y="965084"/>
                  <a:pt x="108477" y="957904"/>
                  <a:pt x="116662" y="945474"/>
                </a:cubicBezTo>
                <a:cubicBezTo>
                  <a:pt x="124847" y="933044"/>
                  <a:pt x="132235" y="917865"/>
                  <a:pt x="138827" y="899937"/>
                </a:cubicBezTo>
                <a:cubicBezTo>
                  <a:pt x="145419" y="882009"/>
                  <a:pt x="150661" y="863833"/>
                  <a:pt x="154555" y="845408"/>
                </a:cubicBezTo>
                <a:cubicBezTo>
                  <a:pt x="158449" y="826983"/>
                  <a:pt x="160442" y="810810"/>
                  <a:pt x="160534" y="796890"/>
                </a:cubicBezTo>
                <a:cubicBezTo>
                  <a:pt x="160555" y="787740"/>
                  <a:pt x="159504" y="780672"/>
                  <a:pt x="157379" y="775687"/>
                </a:cubicBezTo>
                <a:cubicBezTo>
                  <a:pt x="155255" y="770702"/>
                  <a:pt x="151931" y="768178"/>
                  <a:pt x="147409" y="768115"/>
                </a:cubicBezTo>
                <a:close/>
                <a:moveTo>
                  <a:pt x="4379033" y="761552"/>
                </a:moveTo>
                <a:cubicBezTo>
                  <a:pt x="4370505" y="762029"/>
                  <a:pt x="4362383" y="768458"/>
                  <a:pt x="4354667" y="780838"/>
                </a:cubicBezTo>
                <a:cubicBezTo>
                  <a:pt x="4346952" y="793218"/>
                  <a:pt x="4340076" y="808686"/>
                  <a:pt x="4334041" y="827242"/>
                </a:cubicBezTo>
                <a:cubicBezTo>
                  <a:pt x="4328005" y="845798"/>
                  <a:pt x="4323244" y="864580"/>
                  <a:pt x="4319756" y="883585"/>
                </a:cubicBezTo>
                <a:cubicBezTo>
                  <a:pt x="4316268" y="902591"/>
                  <a:pt x="4314488" y="918959"/>
                  <a:pt x="4314416" y="932688"/>
                </a:cubicBezTo>
                <a:cubicBezTo>
                  <a:pt x="4314394" y="940344"/>
                  <a:pt x="4315068" y="946360"/>
                  <a:pt x="4316435" y="950735"/>
                </a:cubicBezTo>
                <a:cubicBezTo>
                  <a:pt x="4317802" y="955110"/>
                  <a:pt x="4319990" y="957340"/>
                  <a:pt x="4322998" y="957424"/>
                </a:cubicBezTo>
                <a:cubicBezTo>
                  <a:pt x="4332610" y="956593"/>
                  <a:pt x="4342286" y="946265"/>
                  <a:pt x="4352025" y="926440"/>
                </a:cubicBezTo>
                <a:cubicBezTo>
                  <a:pt x="4361764" y="906615"/>
                  <a:pt x="4369925" y="882279"/>
                  <a:pt x="4376509" y="853430"/>
                </a:cubicBezTo>
                <a:lnTo>
                  <a:pt x="4392663" y="780735"/>
                </a:lnTo>
                <a:cubicBezTo>
                  <a:pt x="4392853" y="776181"/>
                  <a:pt x="4392095" y="771911"/>
                  <a:pt x="4390392" y="767925"/>
                </a:cubicBezTo>
                <a:cubicBezTo>
                  <a:pt x="4388688" y="763939"/>
                  <a:pt x="4384902" y="761815"/>
                  <a:pt x="4379033" y="761552"/>
                </a:cubicBezTo>
                <a:close/>
                <a:moveTo>
                  <a:pt x="3683708" y="761552"/>
                </a:moveTo>
                <a:cubicBezTo>
                  <a:pt x="3675180" y="762029"/>
                  <a:pt x="3667058" y="768458"/>
                  <a:pt x="3659342" y="780838"/>
                </a:cubicBezTo>
                <a:cubicBezTo>
                  <a:pt x="3651627" y="793218"/>
                  <a:pt x="3644751" y="808686"/>
                  <a:pt x="3638716" y="827242"/>
                </a:cubicBezTo>
                <a:cubicBezTo>
                  <a:pt x="3632680" y="845798"/>
                  <a:pt x="3627918" y="864580"/>
                  <a:pt x="3624431" y="883585"/>
                </a:cubicBezTo>
                <a:cubicBezTo>
                  <a:pt x="3620943" y="902591"/>
                  <a:pt x="3619163" y="918959"/>
                  <a:pt x="3619090" y="932688"/>
                </a:cubicBezTo>
                <a:cubicBezTo>
                  <a:pt x="3619070" y="940344"/>
                  <a:pt x="3619742" y="946360"/>
                  <a:pt x="3621110" y="950735"/>
                </a:cubicBezTo>
                <a:cubicBezTo>
                  <a:pt x="3622477" y="955110"/>
                  <a:pt x="3624665" y="957340"/>
                  <a:pt x="3627672" y="957424"/>
                </a:cubicBezTo>
                <a:cubicBezTo>
                  <a:pt x="3637285" y="956593"/>
                  <a:pt x="3646961" y="946265"/>
                  <a:pt x="3656700" y="926440"/>
                </a:cubicBezTo>
                <a:cubicBezTo>
                  <a:pt x="3666439" y="906615"/>
                  <a:pt x="3674600" y="882279"/>
                  <a:pt x="3681184" y="853430"/>
                </a:cubicBezTo>
                <a:lnTo>
                  <a:pt x="3697338" y="780735"/>
                </a:lnTo>
                <a:cubicBezTo>
                  <a:pt x="3697528" y="776181"/>
                  <a:pt x="3696770" y="771911"/>
                  <a:pt x="3695067" y="767925"/>
                </a:cubicBezTo>
                <a:cubicBezTo>
                  <a:pt x="3693363" y="763939"/>
                  <a:pt x="3689577" y="761815"/>
                  <a:pt x="3683708" y="761552"/>
                </a:cubicBezTo>
                <a:close/>
                <a:moveTo>
                  <a:pt x="1865443" y="761552"/>
                </a:moveTo>
                <a:cubicBezTo>
                  <a:pt x="1856915" y="762029"/>
                  <a:pt x="1848793" y="768458"/>
                  <a:pt x="1841077" y="780838"/>
                </a:cubicBezTo>
                <a:cubicBezTo>
                  <a:pt x="1833362" y="793218"/>
                  <a:pt x="1826486" y="808686"/>
                  <a:pt x="1820450" y="827242"/>
                </a:cubicBezTo>
                <a:cubicBezTo>
                  <a:pt x="1814415" y="845798"/>
                  <a:pt x="1809653" y="864580"/>
                  <a:pt x="1806165" y="883585"/>
                </a:cubicBezTo>
                <a:cubicBezTo>
                  <a:pt x="1802678" y="902591"/>
                  <a:pt x="1800898" y="918959"/>
                  <a:pt x="1800825" y="932688"/>
                </a:cubicBezTo>
                <a:cubicBezTo>
                  <a:pt x="1800804" y="940344"/>
                  <a:pt x="1801477" y="946360"/>
                  <a:pt x="1802845" y="950735"/>
                </a:cubicBezTo>
                <a:cubicBezTo>
                  <a:pt x="1804212" y="955110"/>
                  <a:pt x="1806399" y="957340"/>
                  <a:pt x="1809407" y="957424"/>
                </a:cubicBezTo>
                <a:cubicBezTo>
                  <a:pt x="1816732" y="956984"/>
                  <a:pt x="1823727" y="950765"/>
                  <a:pt x="1830389" y="938769"/>
                </a:cubicBezTo>
                <a:cubicBezTo>
                  <a:pt x="1837052" y="926773"/>
                  <a:pt x="1843352" y="911641"/>
                  <a:pt x="1849288" y="893374"/>
                </a:cubicBezTo>
                <a:cubicBezTo>
                  <a:pt x="1855225" y="875107"/>
                  <a:pt x="1860768" y="856347"/>
                  <a:pt x="1865916" y="837094"/>
                </a:cubicBezTo>
                <a:cubicBezTo>
                  <a:pt x="1871064" y="817841"/>
                  <a:pt x="1875786" y="800738"/>
                  <a:pt x="1880083" y="785783"/>
                </a:cubicBezTo>
                <a:cubicBezTo>
                  <a:pt x="1880293" y="781019"/>
                  <a:pt x="1879494" y="775908"/>
                  <a:pt x="1877685" y="770449"/>
                </a:cubicBezTo>
                <a:cubicBezTo>
                  <a:pt x="1875876" y="764991"/>
                  <a:pt x="1871795" y="762025"/>
                  <a:pt x="1865443" y="761552"/>
                </a:cubicBezTo>
                <a:close/>
                <a:moveTo>
                  <a:pt x="2663085" y="751960"/>
                </a:moveTo>
                <a:cubicBezTo>
                  <a:pt x="2653297" y="752509"/>
                  <a:pt x="2643594" y="759713"/>
                  <a:pt x="2633974" y="773574"/>
                </a:cubicBezTo>
                <a:cubicBezTo>
                  <a:pt x="2624354" y="787435"/>
                  <a:pt x="2615996" y="804661"/>
                  <a:pt x="2608901" y="825253"/>
                </a:cubicBezTo>
                <a:cubicBezTo>
                  <a:pt x="2601805" y="845845"/>
                  <a:pt x="2597149" y="866512"/>
                  <a:pt x="2594934" y="887253"/>
                </a:cubicBezTo>
                <a:cubicBezTo>
                  <a:pt x="2595670" y="887495"/>
                  <a:pt x="2596343" y="887642"/>
                  <a:pt x="2596953" y="887695"/>
                </a:cubicBezTo>
                <a:cubicBezTo>
                  <a:pt x="2597563" y="887748"/>
                  <a:pt x="2598236" y="887769"/>
                  <a:pt x="2598972" y="887758"/>
                </a:cubicBezTo>
                <a:cubicBezTo>
                  <a:pt x="2609247" y="887016"/>
                  <a:pt x="2619942" y="879637"/>
                  <a:pt x="2631057" y="865621"/>
                </a:cubicBezTo>
                <a:cubicBezTo>
                  <a:pt x="2642172" y="851604"/>
                  <a:pt x="2651633" y="835400"/>
                  <a:pt x="2659439" y="817008"/>
                </a:cubicBezTo>
                <a:cubicBezTo>
                  <a:pt x="2667245" y="798616"/>
                  <a:pt x="2671322" y="782487"/>
                  <a:pt x="2671667" y="768619"/>
                </a:cubicBezTo>
                <a:cubicBezTo>
                  <a:pt x="2671783" y="764392"/>
                  <a:pt x="2671299" y="760605"/>
                  <a:pt x="2670216" y="757261"/>
                </a:cubicBezTo>
                <a:cubicBezTo>
                  <a:pt x="2669133" y="753916"/>
                  <a:pt x="2666756" y="752149"/>
                  <a:pt x="2663085" y="751960"/>
                </a:cubicBezTo>
                <a:close/>
                <a:moveTo>
                  <a:pt x="1177185" y="751960"/>
                </a:moveTo>
                <a:cubicBezTo>
                  <a:pt x="1167397" y="752509"/>
                  <a:pt x="1157694" y="759713"/>
                  <a:pt x="1148074" y="773574"/>
                </a:cubicBezTo>
                <a:cubicBezTo>
                  <a:pt x="1138454" y="787435"/>
                  <a:pt x="1130096" y="804661"/>
                  <a:pt x="1123001" y="825253"/>
                </a:cubicBezTo>
                <a:cubicBezTo>
                  <a:pt x="1115905" y="845845"/>
                  <a:pt x="1111250" y="866512"/>
                  <a:pt x="1109034" y="887253"/>
                </a:cubicBezTo>
                <a:cubicBezTo>
                  <a:pt x="1109770" y="887495"/>
                  <a:pt x="1110443" y="887642"/>
                  <a:pt x="1111053" y="887695"/>
                </a:cubicBezTo>
                <a:cubicBezTo>
                  <a:pt x="1111663" y="887748"/>
                  <a:pt x="1112336" y="887769"/>
                  <a:pt x="1113073" y="887758"/>
                </a:cubicBezTo>
                <a:cubicBezTo>
                  <a:pt x="1123347" y="887016"/>
                  <a:pt x="1134042" y="879637"/>
                  <a:pt x="1145157" y="865621"/>
                </a:cubicBezTo>
                <a:cubicBezTo>
                  <a:pt x="1156272" y="851604"/>
                  <a:pt x="1165733" y="835400"/>
                  <a:pt x="1173539" y="817008"/>
                </a:cubicBezTo>
                <a:cubicBezTo>
                  <a:pt x="1181346" y="798616"/>
                  <a:pt x="1185422" y="782487"/>
                  <a:pt x="1185767" y="768619"/>
                </a:cubicBezTo>
                <a:cubicBezTo>
                  <a:pt x="1185883" y="764392"/>
                  <a:pt x="1185399" y="760605"/>
                  <a:pt x="1184316" y="757261"/>
                </a:cubicBezTo>
                <a:cubicBezTo>
                  <a:pt x="1183233" y="753916"/>
                  <a:pt x="1180856" y="752149"/>
                  <a:pt x="1177185" y="751960"/>
                </a:cubicBezTo>
                <a:close/>
                <a:moveTo>
                  <a:pt x="3091644" y="750446"/>
                </a:moveTo>
                <a:cubicBezTo>
                  <a:pt x="3082662" y="751277"/>
                  <a:pt x="3074627" y="760090"/>
                  <a:pt x="3067538" y="776886"/>
                </a:cubicBezTo>
                <a:cubicBezTo>
                  <a:pt x="3060450" y="793682"/>
                  <a:pt x="3056706" y="813475"/>
                  <a:pt x="3056306" y="836266"/>
                </a:cubicBezTo>
                <a:cubicBezTo>
                  <a:pt x="3056190" y="851484"/>
                  <a:pt x="3058693" y="865725"/>
                  <a:pt x="3063815" y="878987"/>
                </a:cubicBezTo>
                <a:cubicBezTo>
                  <a:pt x="3068937" y="892249"/>
                  <a:pt x="3077372" y="902577"/>
                  <a:pt x="3089119" y="909970"/>
                </a:cubicBezTo>
                <a:cubicBezTo>
                  <a:pt x="3094778" y="891586"/>
                  <a:pt x="3099363" y="872193"/>
                  <a:pt x="3102876" y="851789"/>
                </a:cubicBezTo>
                <a:cubicBezTo>
                  <a:pt x="3106389" y="831386"/>
                  <a:pt x="3108198" y="812750"/>
                  <a:pt x="3108303" y="795880"/>
                </a:cubicBezTo>
                <a:cubicBezTo>
                  <a:pt x="3108366" y="782502"/>
                  <a:pt x="3107104" y="771648"/>
                  <a:pt x="3104517" y="763319"/>
                </a:cubicBezTo>
                <a:cubicBezTo>
                  <a:pt x="3101929" y="754989"/>
                  <a:pt x="3097638" y="750698"/>
                  <a:pt x="3091644" y="750446"/>
                </a:cubicBezTo>
                <a:close/>
                <a:moveTo>
                  <a:pt x="338919" y="750446"/>
                </a:moveTo>
                <a:cubicBezTo>
                  <a:pt x="329937" y="751277"/>
                  <a:pt x="321902" y="760090"/>
                  <a:pt x="314813" y="776886"/>
                </a:cubicBezTo>
                <a:cubicBezTo>
                  <a:pt x="307725" y="793682"/>
                  <a:pt x="303981" y="813475"/>
                  <a:pt x="303581" y="836266"/>
                </a:cubicBezTo>
                <a:cubicBezTo>
                  <a:pt x="303465" y="851484"/>
                  <a:pt x="305968" y="865725"/>
                  <a:pt x="311090" y="878987"/>
                </a:cubicBezTo>
                <a:cubicBezTo>
                  <a:pt x="316212" y="892249"/>
                  <a:pt x="324647" y="902577"/>
                  <a:pt x="336395" y="909970"/>
                </a:cubicBezTo>
                <a:cubicBezTo>
                  <a:pt x="342053" y="891586"/>
                  <a:pt x="346638" y="872193"/>
                  <a:pt x="350151" y="851789"/>
                </a:cubicBezTo>
                <a:cubicBezTo>
                  <a:pt x="353664" y="831386"/>
                  <a:pt x="355473" y="812750"/>
                  <a:pt x="355578" y="795880"/>
                </a:cubicBezTo>
                <a:cubicBezTo>
                  <a:pt x="355641" y="782502"/>
                  <a:pt x="354379" y="771648"/>
                  <a:pt x="351792" y="763319"/>
                </a:cubicBezTo>
                <a:cubicBezTo>
                  <a:pt x="349204" y="754989"/>
                  <a:pt x="344913" y="750698"/>
                  <a:pt x="338919" y="750446"/>
                </a:cubicBezTo>
                <a:close/>
                <a:moveTo>
                  <a:pt x="2483758" y="731262"/>
                </a:moveTo>
                <a:cubicBezTo>
                  <a:pt x="2498345" y="732009"/>
                  <a:pt x="2508295" y="737331"/>
                  <a:pt x="2513606" y="747227"/>
                </a:cubicBezTo>
                <a:cubicBezTo>
                  <a:pt x="2518917" y="757124"/>
                  <a:pt x="2521420" y="767115"/>
                  <a:pt x="2521115" y="777201"/>
                </a:cubicBezTo>
                <a:cubicBezTo>
                  <a:pt x="2520511" y="796753"/>
                  <a:pt x="2516279" y="818061"/>
                  <a:pt x="2508420" y="841127"/>
                </a:cubicBezTo>
                <a:cubicBezTo>
                  <a:pt x="2500561" y="864193"/>
                  <a:pt x="2492702" y="885801"/>
                  <a:pt x="2484843" y="905950"/>
                </a:cubicBezTo>
                <a:cubicBezTo>
                  <a:pt x="2476983" y="926100"/>
                  <a:pt x="2472752" y="941575"/>
                  <a:pt x="2472147" y="952376"/>
                </a:cubicBezTo>
                <a:cubicBezTo>
                  <a:pt x="2472137" y="955689"/>
                  <a:pt x="2472789" y="958276"/>
                  <a:pt x="2474103" y="960137"/>
                </a:cubicBezTo>
                <a:cubicBezTo>
                  <a:pt x="2475418" y="961999"/>
                  <a:pt x="2477458" y="962945"/>
                  <a:pt x="2480224" y="962977"/>
                </a:cubicBezTo>
                <a:cubicBezTo>
                  <a:pt x="2487884" y="962217"/>
                  <a:pt x="2496179" y="956333"/>
                  <a:pt x="2505110" y="945327"/>
                </a:cubicBezTo>
                <a:cubicBezTo>
                  <a:pt x="2514041" y="934320"/>
                  <a:pt x="2522075" y="922753"/>
                  <a:pt x="2529211" y="910625"/>
                </a:cubicBezTo>
                <a:cubicBezTo>
                  <a:pt x="2536347" y="898497"/>
                  <a:pt x="2541053" y="890369"/>
                  <a:pt x="2543327" y="886244"/>
                </a:cubicBezTo>
                <a:cubicBezTo>
                  <a:pt x="2544895" y="883677"/>
                  <a:pt x="2546556" y="881616"/>
                  <a:pt x="2548312" y="880059"/>
                </a:cubicBezTo>
                <a:lnTo>
                  <a:pt x="2551455" y="878424"/>
                </a:lnTo>
                <a:lnTo>
                  <a:pt x="2560194" y="826730"/>
                </a:lnTo>
                <a:cubicBezTo>
                  <a:pt x="2568798" y="800414"/>
                  <a:pt x="2580347" y="778277"/>
                  <a:pt x="2594840" y="760318"/>
                </a:cubicBezTo>
                <a:cubicBezTo>
                  <a:pt x="2609334" y="742359"/>
                  <a:pt x="2625519" y="733011"/>
                  <a:pt x="2643397" y="732272"/>
                </a:cubicBezTo>
                <a:cubicBezTo>
                  <a:pt x="2649076" y="732314"/>
                  <a:pt x="2654503" y="733113"/>
                  <a:pt x="2659678" y="734670"/>
                </a:cubicBezTo>
                <a:cubicBezTo>
                  <a:pt x="2664852" y="736226"/>
                  <a:pt x="2669017" y="738288"/>
                  <a:pt x="2672172" y="740854"/>
                </a:cubicBezTo>
                <a:cubicBezTo>
                  <a:pt x="2682731" y="742347"/>
                  <a:pt x="2690514" y="747312"/>
                  <a:pt x="2695520" y="755746"/>
                </a:cubicBezTo>
                <a:cubicBezTo>
                  <a:pt x="2700526" y="764181"/>
                  <a:pt x="2703009" y="774698"/>
                  <a:pt x="2702966" y="787298"/>
                </a:cubicBezTo>
                <a:cubicBezTo>
                  <a:pt x="2702848" y="803995"/>
                  <a:pt x="2699046" y="821252"/>
                  <a:pt x="2691561" y="839071"/>
                </a:cubicBezTo>
                <a:cubicBezTo>
                  <a:pt x="2684076" y="856889"/>
                  <a:pt x="2673618" y="872015"/>
                  <a:pt x="2660187" y="884449"/>
                </a:cubicBezTo>
                <a:cubicBezTo>
                  <a:pt x="2646756" y="896882"/>
                  <a:pt x="2631063" y="903370"/>
                  <a:pt x="2613108" y="903912"/>
                </a:cubicBezTo>
                <a:cubicBezTo>
                  <a:pt x="2606966" y="903912"/>
                  <a:pt x="2600571" y="902903"/>
                  <a:pt x="2593924" y="900884"/>
                </a:cubicBezTo>
                <a:cubicBezTo>
                  <a:pt x="2593756" y="908624"/>
                  <a:pt x="2594317" y="917150"/>
                  <a:pt x="2595607" y="926461"/>
                </a:cubicBezTo>
                <a:cubicBezTo>
                  <a:pt x="2596897" y="935773"/>
                  <a:pt x="2599926" y="943850"/>
                  <a:pt x="2604694" y="950693"/>
                </a:cubicBezTo>
                <a:cubicBezTo>
                  <a:pt x="2609462" y="957536"/>
                  <a:pt x="2616978" y="961126"/>
                  <a:pt x="2627243" y="961463"/>
                </a:cubicBezTo>
                <a:cubicBezTo>
                  <a:pt x="2643169" y="960917"/>
                  <a:pt x="2656806" y="955950"/>
                  <a:pt x="2668152" y="946561"/>
                </a:cubicBezTo>
                <a:cubicBezTo>
                  <a:pt x="2679498" y="937172"/>
                  <a:pt x="2688909" y="926633"/>
                  <a:pt x="2696385" y="914944"/>
                </a:cubicBezTo>
                <a:cubicBezTo>
                  <a:pt x="2703861" y="903255"/>
                  <a:pt x="2709757" y="893688"/>
                  <a:pt x="2714073" y="886244"/>
                </a:cubicBezTo>
                <a:cubicBezTo>
                  <a:pt x="2715576" y="883741"/>
                  <a:pt x="2716986" y="881932"/>
                  <a:pt x="2718301" y="880817"/>
                </a:cubicBezTo>
                <a:cubicBezTo>
                  <a:pt x="2719615" y="879702"/>
                  <a:pt x="2720898" y="879155"/>
                  <a:pt x="2722150" y="879176"/>
                </a:cubicBezTo>
                <a:cubicBezTo>
                  <a:pt x="2723180" y="879197"/>
                  <a:pt x="2724022" y="879660"/>
                  <a:pt x="2724674" y="880564"/>
                </a:cubicBezTo>
                <a:cubicBezTo>
                  <a:pt x="2725326" y="881469"/>
                  <a:pt x="2725663" y="882689"/>
                  <a:pt x="2725684" y="884224"/>
                </a:cubicBezTo>
                <a:cubicBezTo>
                  <a:pt x="2725684" y="886328"/>
                  <a:pt x="2725179" y="888684"/>
                  <a:pt x="2724169" y="891292"/>
                </a:cubicBezTo>
                <a:cubicBezTo>
                  <a:pt x="2713021" y="920235"/>
                  <a:pt x="2698086" y="944130"/>
                  <a:pt x="2679366" y="962977"/>
                </a:cubicBezTo>
                <a:cubicBezTo>
                  <a:pt x="2660645" y="981824"/>
                  <a:pt x="2636877" y="991584"/>
                  <a:pt x="2608059" y="992257"/>
                </a:cubicBezTo>
                <a:cubicBezTo>
                  <a:pt x="2586520" y="991615"/>
                  <a:pt x="2570913" y="983054"/>
                  <a:pt x="2561237" y="966574"/>
                </a:cubicBezTo>
                <a:cubicBezTo>
                  <a:pt x="2556399" y="958334"/>
                  <a:pt x="2552792" y="949076"/>
                  <a:pt x="2550415" y="938801"/>
                </a:cubicBezTo>
                <a:lnTo>
                  <a:pt x="2547079" y="905942"/>
                </a:lnTo>
                <a:lnTo>
                  <a:pt x="2543477" y="914041"/>
                </a:lnTo>
                <a:cubicBezTo>
                  <a:pt x="2538423" y="924942"/>
                  <a:pt x="2531999" y="936458"/>
                  <a:pt x="2524207" y="948589"/>
                </a:cubicBezTo>
                <a:cubicBezTo>
                  <a:pt x="2516415" y="960721"/>
                  <a:pt x="2507625" y="971101"/>
                  <a:pt x="2497838" y="979731"/>
                </a:cubicBezTo>
                <a:cubicBezTo>
                  <a:pt x="2488050" y="988360"/>
                  <a:pt x="2477636" y="992872"/>
                  <a:pt x="2466594" y="993266"/>
                </a:cubicBezTo>
                <a:cubicBezTo>
                  <a:pt x="2456119" y="993309"/>
                  <a:pt x="2447032" y="989691"/>
                  <a:pt x="2439333" y="982413"/>
                </a:cubicBezTo>
                <a:cubicBezTo>
                  <a:pt x="2431635" y="975135"/>
                  <a:pt x="2427596" y="963945"/>
                  <a:pt x="2427218" y="948842"/>
                </a:cubicBezTo>
                <a:cubicBezTo>
                  <a:pt x="2427816" y="933058"/>
                  <a:pt x="2432004" y="914087"/>
                  <a:pt x="2439782" y="891928"/>
                </a:cubicBezTo>
                <a:cubicBezTo>
                  <a:pt x="2447560" y="869768"/>
                  <a:pt x="2455339" y="848254"/>
                  <a:pt x="2463116" y="827385"/>
                </a:cubicBezTo>
                <a:cubicBezTo>
                  <a:pt x="2470894" y="806516"/>
                  <a:pt x="2475083" y="790124"/>
                  <a:pt x="2475681" y="778211"/>
                </a:cubicBezTo>
                <a:cubicBezTo>
                  <a:pt x="2475691" y="774835"/>
                  <a:pt x="2475039" y="771995"/>
                  <a:pt x="2473725" y="769692"/>
                </a:cubicBezTo>
                <a:cubicBezTo>
                  <a:pt x="2472410" y="767389"/>
                  <a:pt x="2470370" y="766190"/>
                  <a:pt x="2467603" y="766095"/>
                </a:cubicBezTo>
                <a:cubicBezTo>
                  <a:pt x="2461066" y="766497"/>
                  <a:pt x="2452602" y="774388"/>
                  <a:pt x="2442213" y="789766"/>
                </a:cubicBezTo>
                <a:cubicBezTo>
                  <a:pt x="2431823" y="805144"/>
                  <a:pt x="2421378" y="825599"/>
                  <a:pt x="2410876" y="851130"/>
                </a:cubicBezTo>
                <a:cubicBezTo>
                  <a:pt x="2400375" y="876661"/>
                  <a:pt x="2391687" y="904857"/>
                  <a:pt x="2384812" y="935716"/>
                </a:cubicBezTo>
                <a:lnTo>
                  <a:pt x="2383298" y="939250"/>
                </a:lnTo>
                <a:cubicBezTo>
                  <a:pt x="2382036" y="946297"/>
                  <a:pt x="2380900" y="952902"/>
                  <a:pt x="2379890" y="959065"/>
                </a:cubicBezTo>
                <a:cubicBezTo>
                  <a:pt x="2378881" y="965228"/>
                  <a:pt x="2377997" y="971075"/>
                  <a:pt x="2377240" y="976607"/>
                </a:cubicBezTo>
                <a:cubicBezTo>
                  <a:pt x="2376094" y="982160"/>
                  <a:pt x="2373591" y="986325"/>
                  <a:pt x="2369731" y="989102"/>
                </a:cubicBezTo>
                <a:cubicBezTo>
                  <a:pt x="2365871" y="991878"/>
                  <a:pt x="2361475" y="993266"/>
                  <a:pt x="2356542" y="993266"/>
                </a:cubicBezTo>
                <a:cubicBezTo>
                  <a:pt x="2350979" y="993266"/>
                  <a:pt x="2345951" y="991373"/>
                  <a:pt x="2341460" y="987587"/>
                </a:cubicBezTo>
                <a:cubicBezTo>
                  <a:pt x="2336970" y="983801"/>
                  <a:pt x="2334593" y="978122"/>
                  <a:pt x="2334330" y="970549"/>
                </a:cubicBezTo>
                <a:cubicBezTo>
                  <a:pt x="2334351" y="969792"/>
                  <a:pt x="2334435" y="969035"/>
                  <a:pt x="2334582" y="968278"/>
                </a:cubicBezTo>
                <a:cubicBezTo>
                  <a:pt x="2334730" y="967520"/>
                  <a:pt x="2334814" y="966763"/>
                  <a:pt x="2334835" y="966006"/>
                </a:cubicBezTo>
                <a:cubicBezTo>
                  <a:pt x="2337804" y="941101"/>
                  <a:pt x="2341232" y="917935"/>
                  <a:pt x="2345118" y="896508"/>
                </a:cubicBezTo>
                <a:cubicBezTo>
                  <a:pt x="2349004" y="875081"/>
                  <a:pt x="2353703" y="853374"/>
                  <a:pt x="2359216" y="831386"/>
                </a:cubicBezTo>
                <a:cubicBezTo>
                  <a:pt x="2364728" y="809398"/>
                  <a:pt x="2371410" y="785110"/>
                  <a:pt x="2379259" y="758523"/>
                </a:cubicBezTo>
                <a:cubicBezTo>
                  <a:pt x="2380637" y="754001"/>
                  <a:pt x="2383056" y="750677"/>
                  <a:pt x="2386516" y="748553"/>
                </a:cubicBezTo>
                <a:cubicBezTo>
                  <a:pt x="2389977" y="746428"/>
                  <a:pt x="2393784" y="745376"/>
                  <a:pt x="2397938" y="745397"/>
                </a:cubicBezTo>
                <a:cubicBezTo>
                  <a:pt x="2404269" y="745450"/>
                  <a:pt x="2409906" y="747490"/>
                  <a:pt x="2414849" y="751518"/>
                </a:cubicBezTo>
                <a:cubicBezTo>
                  <a:pt x="2419793" y="755547"/>
                  <a:pt x="2422401" y="761247"/>
                  <a:pt x="2422674" y="768619"/>
                </a:cubicBezTo>
                <a:cubicBezTo>
                  <a:pt x="2422380" y="775498"/>
                  <a:pt x="2420823" y="783322"/>
                  <a:pt x="2418004" y="792094"/>
                </a:cubicBezTo>
                <a:cubicBezTo>
                  <a:pt x="2415186" y="800865"/>
                  <a:pt x="2412872" y="808690"/>
                  <a:pt x="2411063" y="815568"/>
                </a:cubicBezTo>
                <a:cubicBezTo>
                  <a:pt x="2421507" y="791294"/>
                  <a:pt x="2432929" y="771312"/>
                  <a:pt x="2445328" y="755620"/>
                </a:cubicBezTo>
                <a:cubicBezTo>
                  <a:pt x="2457728" y="739928"/>
                  <a:pt x="2470538" y="731809"/>
                  <a:pt x="2483758" y="731262"/>
                </a:cubicBezTo>
                <a:close/>
                <a:moveTo>
                  <a:pt x="341948" y="731262"/>
                </a:moveTo>
                <a:cubicBezTo>
                  <a:pt x="361993" y="731788"/>
                  <a:pt x="376549" y="739319"/>
                  <a:pt x="385615" y="753853"/>
                </a:cubicBezTo>
                <a:cubicBezTo>
                  <a:pt x="394681" y="768388"/>
                  <a:pt x="399140" y="786772"/>
                  <a:pt x="398993" y="809005"/>
                </a:cubicBezTo>
                <a:cubicBezTo>
                  <a:pt x="398919" y="826674"/>
                  <a:pt x="396542" y="844974"/>
                  <a:pt x="391862" y="863905"/>
                </a:cubicBezTo>
                <a:cubicBezTo>
                  <a:pt x="387182" y="882836"/>
                  <a:pt x="380640" y="900884"/>
                  <a:pt x="372237" y="918048"/>
                </a:cubicBezTo>
                <a:cubicBezTo>
                  <a:pt x="381492" y="917921"/>
                  <a:pt x="390495" y="915397"/>
                  <a:pt x="399245" y="910475"/>
                </a:cubicBezTo>
                <a:cubicBezTo>
                  <a:pt x="407995" y="905553"/>
                  <a:pt x="415484" y="897476"/>
                  <a:pt x="421710" y="886244"/>
                </a:cubicBezTo>
                <a:lnTo>
                  <a:pt x="424503" y="882277"/>
                </a:lnTo>
                <a:lnTo>
                  <a:pt x="430220" y="850717"/>
                </a:lnTo>
                <a:cubicBezTo>
                  <a:pt x="437456" y="817956"/>
                  <a:pt x="443935" y="786046"/>
                  <a:pt x="449656" y="754989"/>
                </a:cubicBezTo>
                <a:cubicBezTo>
                  <a:pt x="451171" y="747196"/>
                  <a:pt x="454578" y="741453"/>
                  <a:pt x="459879" y="737762"/>
                </a:cubicBezTo>
                <a:cubicBezTo>
                  <a:pt x="465180" y="734070"/>
                  <a:pt x="470859" y="732240"/>
                  <a:pt x="476917" y="732272"/>
                </a:cubicBezTo>
                <a:cubicBezTo>
                  <a:pt x="482680" y="732293"/>
                  <a:pt x="487686" y="733892"/>
                  <a:pt x="491935" y="737068"/>
                </a:cubicBezTo>
                <a:cubicBezTo>
                  <a:pt x="496184" y="740244"/>
                  <a:pt x="498414" y="744872"/>
                  <a:pt x="498624" y="750951"/>
                </a:cubicBezTo>
                <a:cubicBezTo>
                  <a:pt x="498635" y="751729"/>
                  <a:pt x="498614" y="752570"/>
                  <a:pt x="498561" y="753475"/>
                </a:cubicBezTo>
                <a:cubicBezTo>
                  <a:pt x="498509" y="754379"/>
                  <a:pt x="498361" y="755221"/>
                  <a:pt x="498119" y="755999"/>
                </a:cubicBezTo>
                <a:cubicBezTo>
                  <a:pt x="489601" y="796574"/>
                  <a:pt x="481776" y="832543"/>
                  <a:pt x="474645" y="863905"/>
                </a:cubicBezTo>
                <a:cubicBezTo>
                  <a:pt x="467514" y="895267"/>
                  <a:pt x="463728" y="919373"/>
                  <a:pt x="463287" y="936221"/>
                </a:cubicBezTo>
                <a:cubicBezTo>
                  <a:pt x="463276" y="943068"/>
                  <a:pt x="464180" y="948306"/>
                  <a:pt x="466000" y="951934"/>
                </a:cubicBezTo>
                <a:cubicBezTo>
                  <a:pt x="467819" y="955562"/>
                  <a:pt x="470617" y="957392"/>
                  <a:pt x="474393" y="957424"/>
                </a:cubicBezTo>
                <a:cubicBezTo>
                  <a:pt x="484069" y="956866"/>
                  <a:pt x="492875" y="947156"/>
                  <a:pt x="500812" y="928294"/>
                </a:cubicBezTo>
                <a:cubicBezTo>
                  <a:pt x="508749" y="909431"/>
                  <a:pt x="516321" y="884763"/>
                  <a:pt x="523529" y="854290"/>
                </a:cubicBezTo>
                <a:cubicBezTo>
                  <a:pt x="530737" y="823817"/>
                  <a:pt x="538085" y="790885"/>
                  <a:pt x="545573" y="755494"/>
                </a:cubicBezTo>
                <a:cubicBezTo>
                  <a:pt x="547519" y="747196"/>
                  <a:pt x="551074" y="741075"/>
                  <a:pt x="556237" y="737131"/>
                </a:cubicBezTo>
                <a:cubicBezTo>
                  <a:pt x="561401" y="733187"/>
                  <a:pt x="567102" y="731231"/>
                  <a:pt x="573338" y="731262"/>
                </a:cubicBezTo>
                <a:cubicBezTo>
                  <a:pt x="579102" y="731304"/>
                  <a:pt x="584108" y="733113"/>
                  <a:pt x="588357" y="736689"/>
                </a:cubicBezTo>
                <a:cubicBezTo>
                  <a:pt x="592606" y="740265"/>
                  <a:pt x="594836" y="745355"/>
                  <a:pt x="595046" y="751960"/>
                </a:cubicBezTo>
                <a:cubicBezTo>
                  <a:pt x="594825" y="757601"/>
                  <a:pt x="592616" y="769036"/>
                  <a:pt x="588420" y="786265"/>
                </a:cubicBezTo>
                <a:cubicBezTo>
                  <a:pt x="584224" y="803493"/>
                  <a:pt x="579365" y="822958"/>
                  <a:pt x="573843" y="844659"/>
                </a:cubicBezTo>
                <a:cubicBezTo>
                  <a:pt x="568322" y="866360"/>
                  <a:pt x="563463" y="886739"/>
                  <a:pt x="559266" y="905798"/>
                </a:cubicBezTo>
                <a:cubicBezTo>
                  <a:pt x="555070" y="924856"/>
                  <a:pt x="552862" y="939036"/>
                  <a:pt x="552641" y="948337"/>
                </a:cubicBezTo>
                <a:cubicBezTo>
                  <a:pt x="552556" y="957424"/>
                  <a:pt x="554744" y="961967"/>
                  <a:pt x="559203" y="961967"/>
                </a:cubicBezTo>
                <a:cubicBezTo>
                  <a:pt x="565495" y="961238"/>
                  <a:pt x="572488" y="955517"/>
                  <a:pt x="580182" y="944803"/>
                </a:cubicBezTo>
                <a:cubicBezTo>
                  <a:pt x="587876" y="934090"/>
                  <a:pt x="594868" y="922759"/>
                  <a:pt x="601160" y="910812"/>
                </a:cubicBezTo>
                <a:cubicBezTo>
                  <a:pt x="604306" y="904838"/>
                  <a:pt x="606926" y="899804"/>
                  <a:pt x="609020" y="895709"/>
                </a:cubicBezTo>
                <a:lnTo>
                  <a:pt x="613081" y="887537"/>
                </a:lnTo>
                <a:lnTo>
                  <a:pt x="614221" y="880691"/>
                </a:lnTo>
                <a:cubicBezTo>
                  <a:pt x="616580" y="867824"/>
                  <a:pt x="619254" y="854368"/>
                  <a:pt x="622244" y="840323"/>
                </a:cubicBezTo>
                <a:cubicBezTo>
                  <a:pt x="628224" y="812234"/>
                  <a:pt x="635036" y="784967"/>
                  <a:pt x="642680" y="758523"/>
                </a:cubicBezTo>
                <a:cubicBezTo>
                  <a:pt x="644048" y="754242"/>
                  <a:pt x="646488" y="751066"/>
                  <a:pt x="650000" y="748994"/>
                </a:cubicBezTo>
                <a:cubicBezTo>
                  <a:pt x="653513" y="746922"/>
                  <a:pt x="657468" y="745892"/>
                  <a:pt x="661864" y="745902"/>
                </a:cubicBezTo>
                <a:cubicBezTo>
                  <a:pt x="667974" y="745944"/>
                  <a:pt x="673548" y="747880"/>
                  <a:pt x="678586" y="751708"/>
                </a:cubicBezTo>
                <a:cubicBezTo>
                  <a:pt x="683624" y="755536"/>
                  <a:pt x="686295" y="761005"/>
                  <a:pt x="686600" y="768115"/>
                </a:cubicBezTo>
                <a:cubicBezTo>
                  <a:pt x="686400" y="772563"/>
                  <a:pt x="685286" y="777549"/>
                  <a:pt x="683256" y="783070"/>
                </a:cubicBezTo>
                <a:cubicBezTo>
                  <a:pt x="681226" y="788592"/>
                  <a:pt x="679480" y="793703"/>
                  <a:pt x="678018" y="798404"/>
                </a:cubicBezTo>
                <a:cubicBezTo>
                  <a:pt x="687137" y="778600"/>
                  <a:pt x="697170" y="762551"/>
                  <a:pt x="708118" y="750256"/>
                </a:cubicBezTo>
                <a:cubicBezTo>
                  <a:pt x="719067" y="737962"/>
                  <a:pt x="730741" y="731630"/>
                  <a:pt x="743141" y="731262"/>
                </a:cubicBezTo>
                <a:cubicBezTo>
                  <a:pt x="752385" y="731273"/>
                  <a:pt x="759011" y="734028"/>
                  <a:pt x="763018" y="739529"/>
                </a:cubicBezTo>
                <a:cubicBezTo>
                  <a:pt x="767025" y="745029"/>
                  <a:pt x="768981" y="753212"/>
                  <a:pt x="768887" y="764076"/>
                </a:cubicBezTo>
                <a:cubicBezTo>
                  <a:pt x="768587" y="773795"/>
                  <a:pt x="766493" y="784702"/>
                  <a:pt x="762604" y="796796"/>
                </a:cubicBezTo>
                <a:cubicBezTo>
                  <a:pt x="758715" y="808890"/>
                  <a:pt x="754826" y="820395"/>
                  <a:pt x="750937" y="831311"/>
                </a:cubicBezTo>
                <a:cubicBezTo>
                  <a:pt x="747048" y="842227"/>
                  <a:pt x="744954" y="850778"/>
                  <a:pt x="744655" y="856964"/>
                </a:cubicBezTo>
                <a:cubicBezTo>
                  <a:pt x="744666" y="860519"/>
                  <a:pt x="745654" y="863253"/>
                  <a:pt x="747621" y="865167"/>
                </a:cubicBezTo>
                <a:cubicBezTo>
                  <a:pt x="749588" y="867081"/>
                  <a:pt x="752469" y="868049"/>
                  <a:pt x="756266" y="868070"/>
                </a:cubicBezTo>
                <a:cubicBezTo>
                  <a:pt x="761919" y="867736"/>
                  <a:pt x="767721" y="864309"/>
                  <a:pt x="773673" y="857786"/>
                </a:cubicBezTo>
                <a:cubicBezTo>
                  <a:pt x="779625" y="851264"/>
                  <a:pt x="785128" y="843648"/>
                  <a:pt x="790183" y="834938"/>
                </a:cubicBezTo>
                <a:cubicBezTo>
                  <a:pt x="795237" y="826229"/>
                  <a:pt x="799245" y="818426"/>
                  <a:pt x="802205" y="811530"/>
                </a:cubicBezTo>
                <a:cubicBezTo>
                  <a:pt x="803741" y="807712"/>
                  <a:pt x="805339" y="804746"/>
                  <a:pt x="807001" y="802632"/>
                </a:cubicBezTo>
                <a:cubicBezTo>
                  <a:pt x="808663" y="800518"/>
                  <a:pt x="810261" y="799445"/>
                  <a:pt x="811797" y="799414"/>
                </a:cubicBezTo>
                <a:cubicBezTo>
                  <a:pt x="814395" y="799782"/>
                  <a:pt x="815636" y="801696"/>
                  <a:pt x="815520" y="805156"/>
                </a:cubicBezTo>
                <a:cubicBezTo>
                  <a:pt x="815404" y="808616"/>
                  <a:pt x="815005" y="811414"/>
                  <a:pt x="814321" y="813549"/>
                </a:cubicBezTo>
                <a:cubicBezTo>
                  <a:pt x="811697" y="823524"/>
                  <a:pt x="806960" y="834200"/>
                  <a:pt x="800111" y="845577"/>
                </a:cubicBezTo>
                <a:cubicBezTo>
                  <a:pt x="793262" y="856954"/>
                  <a:pt x="784898" y="866733"/>
                  <a:pt x="775019" y="874913"/>
                </a:cubicBezTo>
                <a:cubicBezTo>
                  <a:pt x="765141" y="883093"/>
                  <a:pt x="754346" y="887375"/>
                  <a:pt x="742636" y="887758"/>
                </a:cubicBezTo>
                <a:cubicBezTo>
                  <a:pt x="732161" y="888032"/>
                  <a:pt x="723074" y="885339"/>
                  <a:pt x="715375" y="879681"/>
                </a:cubicBezTo>
                <a:cubicBezTo>
                  <a:pt x="707677" y="874023"/>
                  <a:pt x="703638" y="863758"/>
                  <a:pt x="703259" y="848887"/>
                </a:cubicBezTo>
                <a:cubicBezTo>
                  <a:pt x="703534" y="839482"/>
                  <a:pt x="705453" y="829853"/>
                  <a:pt x="709018" y="819999"/>
                </a:cubicBezTo>
                <a:cubicBezTo>
                  <a:pt x="712583" y="810146"/>
                  <a:pt x="716148" y="800966"/>
                  <a:pt x="719713" y="792458"/>
                </a:cubicBezTo>
                <a:cubicBezTo>
                  <a:pt x="723278" y="783951"/>
                  <a:pt x="725197" y="777014"/>
                  <a:pt x="725472" y="771648"/>
                </a:cubicBezTo>
                <a:cubicBezTo>
                  <a:pt x="725482" y="769850"/>
                  <a:pt x="725083" y="768399"/>
                  <a:pt x="724273" y="767294"/>
                </a:cubicBezTo>
                <a:cubicBezTo>
                  <a:pt x="723463" y="766190"/>
                  <a:pt x="722180" y="765622"/>
                  <a:pt x="720423" y="765590"/>
                </a:cubicBezTo>
                <a:cubicBezTo>
                  <a:pt x="714378" y="765955"/>
                  <a:pt x="706612" y="773247"/>
                  <a:pt x="697127" y="787466"/>
                </a:cubicBezTo>
                <a:cubicBezTo>
                  <a:pt x="687641" y="801685"/>
                  <a:pt x="678380" y="820644"/>
                  <a:pt x="669343" y="844343"/>
                </a:cubicBezTo>
                <a:cubicBezTo>
                  <a:pt x="660306" y="868042"/>
                  <a:pt x="653438" y="894293"/>
                  <a:pt x="648738" y="923096"/>
                </a:cubicBezTo>
                <a:lnTo>
                  <a:pt x="640661" y="976607"/>
                </a:lnTo>
                <a:cubicBezTo>
                  <a:pt x="639757" y="982160"/>
                  <a:pt x="637527" y="986325"/>
                  <a:pt x="633972" y="989102"/>
                </a:cubicBezTo>
                <a:cubicBezTo>
                  <a:pt x="630417" y="991878"/>
                  <a:pt x="626421" y="993266"/>
                  <a:pt x="621983" y="993266"/>
                </a:cubicBezTo>
                <a:cubicBezTo>
                  <a:pt x="616987" y="993287"/>
                  <a:pt x="612591" y="991479"/>
                  <a:pt x="608794" y="987840"/>
                </a:cubicBezTo>
                <a:cubicBezTo>
                  <a:pt x="604997" y="984201"/>
                  <a:pt x="602999" y="978606"/>
                  <a:pt x="602799" y="971054"/>
                </a:cubicBezTo>
                <a:cubicBezTo>
                  <a:pt x="602853" y="961822"/>
                  <a:pt x="603859" y="949478"/>
                  <a:pt x="605816" y="934020"/>
                </a:cubicBezTo>
                <a:lnTo>
                  <a:pt x="606628" y="928133"/>
                </a:lnTo>
                <a:lnTo>
                  <a:pt x="595929" y="948148"/>
                </a:lnTo>
                <a:cubicBezTo>
                  <a:pt x="588694" y="959986"/>
                  <a:pt x="580480" y="970117"/>
                  <a:pt x="571288" y="978540"/>
                </a:cubicBezTo>
                <a:cubicBezTo>
                  <a:pt x="562096" y="986963"/>
                  <a:pt x="552178" y="991367"/>
                  <a:pt x="541534" y="991752"/>
                </a:cubicBezTo>
                <a:cubicBezTo>
                  <a:pt x="533541" y="992131"/>
                  <a:pt x="526053" y="989354"/>
                  <a:pt x="519070" y="983422"/>
                </a:cubicBezTo>
                <a:cubicBezTo>
                  <a:pt x="512086" y="977491"/>
                  <a:pt x="508132" y="966132"/>
                  <a:pt x="507206" y="949347"/>
                </a:cubicBezTo>
                <a:cubicBezTo>
                  <a:pt x="500412" y="962598"/>
                  <a:pt x="492798" y="972947"/>
                  <a:pt x="484363" y="980393"/>
                </a:cubicBezTo>
                <a:cubicBezTo>
                  <a:pt x="475928" y="987840"/>
                  <a:pt x="466547" y="991626"/>
                  <a:pt x="456219" y="991752"/>
                </a:cubicBezTo>
                <a:cubicBezTo>
                  <a:pt x="442273" y="991521"/>
                  <a:pt x="432429" y="986557"/>
                  <a:pt x="426687" y="976860"/>
                </a:cubicBezTo>
                <a:cubicBezTo>
                  <a:pt x="420944" y="967163"/>
                  <a:pt x="418168" y="954121"/>
                  <a:pt x="418357" y="937736"/>
                </a:cubicBezTo>
                <a:lnTo>
                  <a:pt x="421328" y="902908"/>
                </a:lnTo>
                <a:lnTo>
                  <a:pt x="408395" y="918489"/>
                </a:lnTo>
                <a:cubicBezTo>
                  <a:pt x="396332" y="927355"/>
                  <a:pt x="381587" y="932088"/>
                  <a:pt x="364160" y="932688"/>
                </a:cubicBezTo>
                <a:cubicBezTo>
                  <a:pt x="354211" y="950409"/>
                  <a:pt x="342810" y="964691"/>
                  <a:pt x="329958" y="975535"/>
                </a:cubicBezTo>
                <a:cubicBezTo>
                  <a:pt x="317106" y="986378"/>
                  <a:pt x="303434" y="991952"/>
                  <a:pt x="288941" y="992257"/>
                </a:cubicBezTo>
                <a:cubicBezTo>
                  <a:pt x="268895" y="991647"/>
                  <a:pt x="254339" y="983401"/>
                  <a:pt x="245274" y="967520"/>
                </a:cubicBezTo>
                <a:cubicBezTo>
                  <a:pt x="240741" y="959580"/>
                  <a:pt x="237359" y="950646"/>
                  <a:pt x="235130" y="940717"/>
                </a:cubicBezTo>
                <a:lnTo>
                  <a:pt x="232633" y="915421"/>
                </a:lnTo>
                <a:lnTo>
                  <a:pt x="222005" y="934139"/>
                </a:lnTo>
                <a:cubicBezTo>
                  <a:pt x="213896" y="946654"/>
                  <a:pt x="204786" y="957403"/>
                  <a:pt x="194673" y="966385"/>
                </a:cubicBezTo>
                <a:cubicBezTo>
                  <a:pt x="174449" y="984348"/>
                  <a:pt x="146242" y="993477"/>
                  <a:pt x="110052" y="993771"/>
                </a:cubicBezTo>
                <a:cubicBezTo>
                  <a:pt x="98515" y="993687"/>
                  <a:pt x="89154" y="992593"/>
                  <a:pt x="81971" y="990490"/>
                </a:cubicBezTo>
                <a:cubicBezTo>
                  <a:pt x="74788" y="988386"/>
                  <a:pt x="69340" y="985778"/>
                  <a:pt x="65627" y="982665"/>
                </a:cubicBezTo>
                <a:cubicBezTo>
                  <a:pt x="58928" y="1013281"/>
                  <a:pt x="53270" y="1040394"/>
                  <a:pt x="48653" y="1064005"/>
                </a:cubicBezTo>
                <a:cubicBezTo>
                  <a:pt x="44036" y="1087616"/>
                  <a:pt x="41280" y="1104254"/>
                  <a:pt x="40386" y="1113920"/>
                </a:cubicBezTo>
                <a:cubicBezTo>
                  <a:pt x="39734" y="1119851"/>
                  <a:pt x="37631" y="1123890"/>
                  <a:pt x="34076" y="1126035"/>
                </a:cubicBezTo>
                <a:cubicBezTo>
                  <a:pt x="30521" y="1128181"/>
                  <a:pt x="26398" y="1129191"/>
                  <a:pt x="21708" y="1129064"/>
                </a:cubicBezTo>
                <a:cubicBezTo>
                  <a:pt x="16165" y="1129170"/>
                  <a:pt x="11222" y="1127571"/>
                  <a:pt x="6878" y="1124269"/>
                </a:cubicBezTo>
                <a:cubicBezTo>
                  <a:pt x="2535" y="1120966"/>
                  <a:pt x="242" y="1115329"/>
                  <a:pt x="0" y="1107357"/>
                </a:cubicBezTo>
                <a:cubicBezTo>
                  <a:pt x="110" y="1103462"/>
                  <a:pt x="1930" y="1091725"/>
                  <a:pt x="5460" y="1072144"/>
                </a:cubicBezTo>
                <a:cubicBezTo>
                  <a:pt x="8991" y="1052564"/>
                  <a:pt x="13573" y="1028517"/>
                  <a:pt x="19208" y="1000003"/>
                </a:cubicBezTo>
                <a:cubicBezTo>
                  <a:pt x="24842" y="971489"/>
                  <a:pt x="30870" y="941885"/>
                  <a:pt x="37292" y="911190"/>
                </a:cubicBezTo>
                <a:cubicBezTo>
                  <a:pt x="43715" y="880495"/>
                  <a:pt x="49872" y="852086"/>
                  <a:pt x="55765" y="825963"/>
                </a:cubicBezTo>
                <a:cubicBezTo>
                  <a:pt x="61658" y="799840"/>
                  <a:pt x="66628" y="779380"/>
                  <a:pt x="70676" y="764581"/>
                </a:cubicBezTo>
                <a:cubicBezTo>
                  <a:pt x="72590" y="758302"/>
                  <a:pt x="75703" y="753696"/>
                  <a:pt x="80015" y="750761"/>
                </a:cubicBezTo>
                <a:cubicBezTo>
                  <a:pt x="84327" y="747827"/>
                  <a:pt x="88954" y="746376"/>
                  <a:pt x="93897" y="746407"/>
                </a:cubicBezTo>
                <a:cubicBezTo>
                  <a:pt x="99661" y="746449"/>
                  <a:pt x="104667" y="748132"/>
                  <a:pt x="108916" y="751455"/>
                </a:cubicBezTo>
                <a:cubicBezTo>
                  <a:pt x="113165" y="754779"/>
                  <a:pt x="115395" y="759490"/>
                  <a:pt x="115605" y="765590"/>
                </a:cubicBezTo>
                <a:cubicBezTo>
                  <a:pt x="115689" y="766274"/>
                  <a:pt x="115521" y="767810"/>
                  <a:pt x="115100" y="770197"/>
                </a:cubicBezTo>
                <a:cubicBezTo>
                  <a:pt x="114680" y="772584"/>
                  <a:pt x="113502" y="777780"/>
                  <a:pt x="111566" y="785783"/>
                </a:cubicBezTo>
                <a:cubicBezTo>
                  <a:pt x="118886" y="769619"/>
                  <a:pt x="127090" y="756640"/>
                  <a:pt x="136177" y="746849"/>
                </a:cubicBezTo>
                <a:cubicBezTo>
                  <a:pt x="145263" y="737057"/>
                  <a:pt x="155234" y="732030"/>
                  <a:pt x="166088" y="731767"/>
                </a:cubicBezTo>
                <a:cubicBezTo>
                  <a:pt x="181369" y="732251"/>
                  <a:pt x="192454" y="738730"/>
                  <a:pt x="199343" y="751203"/>
                </a:cubicBezTo>
                <a:cubicBezTo>
                  <a:pt x="206232" y="763676"/>
                  <a:pt x="209618" y="779242"/>
                  <a:pt x="209502" y="797899"/>
                </a:cubicBezTo>
                <a:cubicBezTo>
                  <a:pt x="209368" y="818195"/>
                  <a:pt x="206103" y="839753"/>
                  <a:pt x="199705" y="862573"/>
                </a:cubicBezTo>
                <a:cubicBezTo>
                  <a:pt x="193308" y="885393"/>
                  <a:pt x="184582" y="906839"/>
                  <a:pt x="173529" y="926910"/>
                </a:cubicBezTo>
                <a:cubicBezTo>
                  <a:pt x="162476" y="946982"/>
                  <a:pt x="149899" y="963042"/>
                  <a:pt x="135798" y="975093"/>
                </a:cubicBezTo>
                <a:cubicBezTo>
                  <a:pt x="158442" y="970097"/>
                  <a:pt x="177393" y="960274"/>
                  <a:pt x="192654" y="945624"/>
                </a:cubicBezTo>
                <a:cubicBezTo>
                  <a:pt x="207914" y="930973"/>
                  <a:pt x="221439" y="911180"/>
                  <a:pt x="233229" y="886244"/>
                </a:cubicBezTo>
                <a:lnTo>
                  <a:pt x="234738" y="883956"/>
                </a:lnTo>
                <a:lnTo>
                  <a:pt x="238332" y="853619"/>
                </a:lnTo>
                <a:cubicBezTo>
                  <a:pt x="242497" y="836234"/>
                  <a:pt x="247924" y="820522"/>
                  <a:pt x="254613" y="806481"/>
                </a:cubicBezTo>
                <a:cubicBezTo>
                  <a:pt x="256643" y="801580"/>
                  <a:pt x="259777" y="796995"/>
                  <a:pt x="264015" y="792725"/>
                </a:cubicBezTo>
                <a:cubicBezTo>
                  <a:pt x="268254" y="788455"/>
                  <a:pt x="273533" y="786646"/>
                  <a:pt x="279854" y="787298"/>
                </a:cubicBezTo>
                <a:cubicBezTo>
                  <a:pt x="284650" y="771049"/>
                  <a:pt x="292222" y="757734"/>
                  <a:pt x="302571" y="747354"/>
                </a:cubicBezTo>
                <a:cubicBezTo>
                  <a:pt x="312920" y="736973"/>
                  <a:pt x="326046" y="731609"/>
                  <a:pt x="341948" y="731262"/>
                </a:cubicBezTo>
                <a:close/>
                <a:moveTo>
                  <a:pt x="2190912" y="728738"/>
                </a:moveTo>
                <a:cubicBezTo>
                  <a:pt x="2197527" y="728738"/>
                  <a:pt x="2203480" y="730884"/>
                  <a:pt x="2208770" y="735175"/>
                </a:cubicBezTo>
                <a:cubicBezTo>
                  <a:pt x="2214060" y="739466"/>
                  <a:pt x="2216858" y="745902"/>
                  <a:pt x="2217163" y="754484"/>
                </a:cubicBezTo>
                <a:cubicBezTo>
                  <a:pt x="2216945" y="761636"/>
                  <a:pt x="2214762" y="773331"/>
                  <a:pt x="2210616" y="789570"/>
                </a:cubicBezTo>
                <a:cubicBezTo>
                  <a:pt x="2206470" y="805808"/>
                  <a:pt x="2201668" y="823814"/>
                  <a:pt x="2196213" y="843586"/>
                </a:cubicBezTo>
                <a:cubicBezTo>
                  <a:pt x="2190757" y="863358"/>
                  <a:pt x="2185956" y="882121"/>
                  <a:pt x="2181809" y="899874"/>
                </a:cubicBezTo>
                <a:cubicBezTo>
                  <a:pt x="2177663" y="917627"/>
                  <a:pt x="2175481" y="931594"/>
                  <a:pt x="2175263" y="941774"/>
                </a:cubicBezTo>
                <a:cubicBezTo>
                  <a:pt x="2175231" y="947107"/>
                  <a:pt x="2175925" y="951208"/>
                  <a:pt x="2177345" y="954079"/>
                </a:cubicBezTo>
                <a:cubicBezTo>
                  <a:pt x="2178765" y="956951"/>
                  <a:pt x="2181099" y="958402"/>
                  <a:pt x="2184349" y="958434"/>
                </a:cubicBezTo>
                <a:cubicBezTo>
                  <a:pt x="2190769" y="957748"/>
                  <a:pt x="2197618" y="952332"/>
                  <a:pt x="2204897" y="942186"/>
                </a:cubicBezTo>
                <a:cubicBezTo>
                  <a:pt x="2212177" y="932039"/>
                  <a:pt x="2218727" y="921276"/>
                  <a:pt x="2224549" y="909896"/>
                </a:cubicBezTo>
                <a:cubicBezTo>
                  <a:pt x="2230369" y="898515"/>
                  <a:pt x="2234302" y="890631"/>
                  <a:pt x="2236346" y="886244"/>
                </a:cubicBezTo>
                <a:cubicBezTo>
                  <a:pt x="2239459" y="880606"/>
                  <a:pt x="2242320" y="877746"/>
                  <a:pt x="2244928" y="877662"/>
                </a:cubicBezTo>
                <a:cubicBezTo>
                  <a:pt x="2245959" y="877683"/>
                  <a:pt x="2246801" y="878145"/>
                  <a:pt x="2247453" y="879050"/>
                </a:cubicBezTo>
                <a:cubicBezTo>
                  <a:pt x="2248104" y="879954"/>
                  <a:pt x="2248441" y="881174"/>
                  <a:pt x="2248462" y="882710"/>
                </a:cubicBezTo>
                <a:cubicBezTo>
                  <a:pt x="2248473" y="883951"/>
                  <a:pt x="2248325" y="885255"/>
                  <a:pt x="2248020" y="886622"/>
                </a:cubicBezTo>
                <a:cubicBezTo>
                  <a:pt x="2247715" y="887989"/>
                  <a:pt x="2247189" y="889546"/>
                  <a:pt x="2246443" y="891292"/>
                </a:cubicBezTo>
                <a:cubicBezTo>
                  <a:pt x="2244652" y="896094"/>
                  <a:pt x="2241544" y="903811"/>
                  <a:pt x="2237119" y="914443"/>
                </a:cubicBezTo>
                <a:cubicBezTo>
                  <a:pt x="2232694" y="925074"/>
                  <a:pt x="2227094" y="936309"/>
                  <a:pt x="2220318" y="948148"/>
                </a:cubicBezTo>
                <a:cubicBezTo>
                  <a:pt x="2213542" y="959986"/>
                  <a:pt x="2205733" y="970117"/>
                  <a:pt x="2196891" y="978540"/>
                </a:cubicBezTo>
                <a:cubicBezTo>
                  <a:pt x="2188049" y="986963"/>
                  <a:pt x="2178315" y="991367"/>
                  <a:pt x="2167690" y="991752"/>
                </a:cubicBezTo>
                <a:cubicBezTo>
                  <a:pt x="2157562" y="991952"/>
                  <a:pt x="2149043" y="988018"/>
                  <a:pt x="2142133" y="979952"/>
                </a:cubicBezTo>
                <a:cubicBezTo>
                  <a:pt x="2135224" y="971885"/>
                  <a:pt x="2131627" y="958486"/>
                  <a:pt x="2131343" y="939755"/>
                </a:cubicBezTo>
                <a:cubicBezTo>
                  <a:pt x="2131371" y="937104"/>
                  <a:pt x="2131511" y="934110"/>
                  <a:pt x="2131763" y="930773"/>
                </a:cubicBezTo>
                <a:lnTo>
                  <a:pt x="2132343" y="924924"/>
                </a:lnTo>
                <a:lnTo>
                  <a:pt x="2119929" y="948148"/>
                </a:lnTo>
                <a:cubicBezTo>
                  <a:pt x="2112694" y="959986"/>
                  <a:pt x="2104480" y="970117"/>
                  <a:pt x="2095288" y="978540"/>
                </a:cubicBezTo>
                <a:cubicBezTo>
                  <a:pt x="2086096" y="986963"/>
                  <a:pt x="2076178" y="991367"/>
                  <a:pt x="2065535" y="991752"/>
                </a:cubicBezTo>
                <a:cubicBezTo>
                  <a:pt x="2057541" y="992131"/>
                  <a:pt x="2050053" y="989354"/>
                  <a:pt x="2043070" y="983422"/>
                </a:cubicBezTo>
                <a:cubicBezTo>
                  <a:pt x="2036086" y="977491"/>
                  <a:pt x="2032132" y="966132"/>
                  <a:pt x="2031206" y="949347"/>
                </a:cubicBezTo>
                <a:cubicBezTo>
                  <a:pt x="2024412" y="962598"/>
                  <a:pt x="2016798" y="972947"/>
                  <a:pt x="2008363" y="980393"/>
                </a:cubicBezTo>
                <a:cubicBezTo>
                  <a:pt x="1999928" y="987840"/>
                  <a:pt x="1990547" y="991626"/>
                  <a:pt x="1980219" y="991752"/>
                </a:cubicBezTo>
                <a:cubicBezTo>
                  <a:pt x="1966273" y="991521"/>
                  <a:pt x="1956429" y="986557"/>
                  <a:pt x="1950687" y="976860"/>
                </a:cubicBezTo>
                <a:cubicBezTo>
                  <a:pt x="1944944" y="967163"/>
                  <a:pt x="1942168" y="954121"/>
                  <a:pt x="1942357" y="937736"/>
                </a:cubicBezTo>
                <a:lnTo>
                  <a:pt x="1943113" y="928879"/>
                </a:lnTo>
                <a:lnTo>
                  <a:pt x="1942905" y="929294"/>
                </a:lnTo>
                <a:cubicBezTo>
                  <a:pt x="1936333" y="940868"/>
                  <a:pt x="1929509" y="951347"/>
                  <a:pt x="1922432" y="960733"/>
                </a:cubicBezTo>
                <a:cubicBezTo>
                  <a:pt x="1908278" y="979505"/>
                  <a:pt x="1895246" y="997380"/>
                  <a:pt x="1883336" y="1014357"/>
                </a:cubicBezTo>
                <a:cubicBezTo>
                  <a:pt x="1871426" y="1031334"/>
                  <a:pt x="1862769" y="1050891"/>
                  <a:pt x="1857365" y="1073029"/>
                </a:cubicBezTo>
                <a:cubicBezTo>
                  <a:pt x="1855094" y="1083209"/>
                  <a:pt x="1853201" y="1092254"/>
                  <a:pt x="1851686" y="1100163"/>
                </a:cubicBezTo>
                <a:cubicBezTo>
                  <a:pt x="1850172" y="1108072"/>
                  <a:pt x="1849036" y="1114340"/>
                  <a:pt x="1848279" y="1118968"/>
                </a:cubicBezTo>
                <a:cubicBezTo>
                  <a:pt x="1847132" y="1124521"/>
                  <a:pt x="1844629" y="1128686"/>
                  <a:pt x="1840769" y="1131462"/>
                </a:cubicBezTo>
                <a:cubicBezTo>
                  <a:pt x="1836910" y="1134239"/>
                  <a:pt x="1832514" y="1135627"/>
                  <a:pt x="1827581" y="1135627"/>
                </a:cubicBezTo>
                <a:cubicBezTo>
                  <a:pt x="1822017" y="1135627"/>
                  <a:pt x="1816990" y="1133734"/>
                  <a:pt x="1812499" y="1129948"/>
                </a:cubicBezTo>
                <a:cubicBezTo>
                  <a:pt x="1808008" y="1126162"/>
                  <a:pt x="1805632" y="1120482"/>
                  <a:pt x="1805369" y="1112910"/>
                </a:cubicBezTo>
                <a:cubicBezTo>
                  <a:pt x="1805518" y="1105540"/>
                  <a:pt x="1807182" y="1092795"/>
                  <a:pt x="1810361" y="1074674"/>
                </a:cubicBezTo>
                <a:cubicBezTo>
                  <a:pt x="1813540" y="1056553"/>
                  <a:pt x="1817335" y="1036890"/>
                  <a:pt x="1821748" y="1015684"/>
                </a:cubicBezTo>
                <a:cubicBezTo>
                  <a:pt x="1826160" y="994479"/>
                  <a:pt x="1830292" y="975563"/>
                  <a:pt x="1834144" y="958938"/>
                </a:cubicBezTo>
                <a:cubicBezTo>
                  <a:pt x="1827528" y="969361"/>
                  <a:pt x="1820818" y="977417"/>
                  <a:pt x="1814014" y="983107"/>
                </a:cubicBezTo>
                <a:cubicBezTo>
                  <a:pt x="1807209" y="988797"/>
                  <a:pt x="1800625" y="991678"/>
                  <a:pt x="1794262" y="991752"/>
                </a:cubicBezTo>
                <a:cubicBezTo>
                  <a:pt x="1780716" y="991352"/>
                  <a:pt x="1770830" y="984832"/>
                  <a:pt x="1764604" y="972190"/>
                </a:cubicBezTo>
                <a:cubicBezTo>
                  <a:pt x="1758378" y="959548"/>
                  <a:pt x="1755307" y="943184"/>
                  <a:pt x="1755391" y="923096"/>
                </a:cubicBezTo>
                <a:cubicBezTo>
                  <a:pt x="1755471" y="903518"/>
                  <a:pt x="1758088" y="882789"/>
                  <a:pt x="1763240" y="860908"/>
                </a:cubicBezTo>
                <a:cubicBezTo>
                  <a:pt x="1768392" y="839027"/>
                  <a:pt x="1775598" y="818360"/>
                  <a:pt x="1784860" y="798909"/>
                </a:cubicBezTo>
                <a:cubicBezTo>
                  <a:pt x="1794122" y="779457"/>
                  <a:pt x="1804957" y="763587"/>
                  <a:pt x="1817366" y="751298"/>
                </a:cubicBezTo>
                <a:cubicBezTo>
                  <a:pt x="1829775" y="739008"/>
                  <a:pt x="1843277" y="732666"/>
                  <a:pt x="1857870" y="732272"/>
                </a:cubicBezTo>
                <a:cubicBezTo>
                  <a:pt x="1868914" y="732977"/>
                  <a:pt x="1876991" y="737751"/>
                  <a:pt x="1882102" y="746596"/>
                </a:cubicBezTo>
                <a:cubicBezTo>
                  <a:pt x="1887213" y="755441"/>
                  <a:pt x="1889737" y="764129"/>
                  <a:pt x="1889674" y="772658"/>
                </a:cubicBezTo>
                <a:cubicBezTo>
                  <a:pt x="1889674" y="772931"/>
                  <a:pt x="1889674" y="773268"/>
                  <a:pt x="1889674" y="773668"/>
                </a:cubicBezTo>
                <a:cubicBezTo>
                  <a:pt x="1889674" y="774067"/>
                  <a:pt x="1889674" y="774404"/>
                  <a:pt x="1889674" y="774677"/>
                </a:cubicBezTo>
                <a:cubicBezTo>
                  <a:pt x="1892199" y="773668"/>
                  <a:pt x="1895227" y="773163"/>
                  <a:pt x="1898761" y="773163"/>
                </a:cubicBezTo>
                <a:cubicBezTo>
                  <a:pt x="1904872" y="773194"/>
                  <a:pt x="1910446" y="775151"/>
                  <a:pt x="1915484" y="779031"/>
                </a:cubicBezTo>
                <a:cubicBezTo>
                  <a:pt x="1920521" y="782912"/>
                  <a:pt x="1923193" y="788528"/>
                  <a:pt x="1923498" y="795880"/>
                </a:cubicBezTo>
                <a:cubicBezTo>
                  <a:pt x="1923519" y="797131"/>
                  <a:pt x="1923477" y="798415"/>
                  <a:pt x="1923372" y="799729"/>
                </a:cubicBezTo>
                <a:cubicBezTo>
                  <a:pt x="1923266" y="801044"/>
                  <a:pt x="1922972" y="802453"/>
                  <a:pt x="1922488" y="803957"/>
                </a:cubicBezTo>
                <a:cubicBezTo>
                  <a:pt x="1917378" y="822256"/>
                  <a:pt x="1911893" y="842928"/>
                  <a:pt x="1906034" y="865976"/>
                </a:cubicBezTo>
                <a:cubicBezTo>
                  <a:pt x="1900176" y="889023"/>
                  <a:pt x="1894318" y="912688"/>
                  <a:pt x="1888459" y="936969"/>
                </a:cubicBezTo>
                <a:cubicBezTo>
                  <a:pt x="1882601" y="961251"/>
                  <a:pt x="1877116" y="984392"/>
                  <a:pt x="1872005" y="1006392"/>
                </a:cubicBezTo>
                <a:cubicBezTo>
                  <a:pt x="1883627" y="983244"/>
                  <a:pt x="1896858" y="962903"/>
                  <a:pt x="1911697" y="945371"/>
                </a:cubicBezTo>
                <a:cubicBezTo>
                  <a:pt x="1919117" y="936605"/>
                  <a:pt x="1926167" y="927295"/>
                  <a:pt x="1932845" y="917440"/>
                </a:cubicBezTo>
                <a:lnTo>
                  <a:pt x="1946088" y="895608"/>
                </a:lnTo>
                <a:lnTo>
                  <a:pt x="1954221" y="850717"/>
                </a:lnTo>
                <a:cubicBezTo>
                  <a:pt x="1961456" y="817956"/>
                  <a:pt x="1967935" y="786046"/>
                  <a:pt x="1973656" y="754989"/>
                </a:cubicBezTo>
                <a:cubicBezTo>
                  <a:pt x="1975171" y="747196"/>
                  <a:pt x="1978578" y="741453"/>
                  <a:pt x="1983879" y="737762"/>
                </a:cubicBezTo>
                <a:cubicBezTo>
                  <a:pt x="1989180" y="734070"/>
                  <a:pt x="1994859" y="732240"/>
                  <a:pt x="2000917" y="732272"/>
                </a:cubicBezTo>
                <a:cubicBezTo>
                  <a:pt x="2006680" y="732293"/>
                  <a:pt x="2011686" y="733892"/>
                  <a:pt x="2015935" y="737068"/>
                </a:cubicBezTo>
                <a:cubicBezTo>
                  <a:pt x="2020184" y="740244"/>
                  <a:pt x="2022414" y="744872"/>
                  <a:pt x="2022624" y="750951"/>
                </a:cubicBezTo>
                <a:cubicBezTo>
                  <a:pt x="2022635" y="751729"/>
                  <a:pt x="2022614" y="752570"/>
                  <a:pt x="2022561" y="753475"/>
                </a:cubicBezTo>
                <a:cubicBezTo>
                  <a:pt x="2022509" y="754379"/>
                  <a:pt x="2022362" y="755221"/>
                  <a:pt x="2022120" y="755999"/>
                </a:cubicBezTo>
                <a:cubicBezTo>
                  <a:pt x="2013601" y="796574"/>
                  <a:pt x="2005776" y="832543"/>
                  <a:pt x="1998645" y="863905"/>
                </a:cubicBezTo>
                <a:cubicBezTo>
                  <a:pt x="1991515" y="895267"/>
                  <a:pt x="1987728" y="919373"/>
                  <a:pt x="1987287" y="936221"/>
                </a:cubicBezTo>
                <a:cubicBezTo>
                  <a:pt x="1987276" y="943068"/>
                  <a:pt x="1988181" y="948306"/>
                  <a:pt x="1990000" y="951934"/>
                </a:cubicBezTo>
                <a:cubicBezTo>
                  <a:pt x="1991820" y="955562"/>
                  <a:pt x="1994617" y="957392"/>
                  <a:pt x="1998393" y="957424"/>
                </a:cubicBezTo>
                <a:cubicBezTo>
                  <a:pt x="2008069" y="956866"/>
                  <a:pt x="2016875" y="947156"/>
                  <a:pt x="2024812" y="928294"/>
                </a:cubicBezTo>
                <a:cubicBezTo>
                  <a:pt x="2032749" y="909431"/>
                  <a:pt x="2040321" y="884763"/>
                  <a:pt x="2047529" y="854290"/>
                </a:cubicBezTo>
                <a:cubicBezTo>
                  <a:pt x="2054737" y="823817"/>
                  <a:pt x="2062085" y="790885"/>
                  <a:pt x="2069573" y="755494"/>
                </a:cubicBezTo>
                <a:cubicBezTo>
                  <a:pt x="2071519" y="747196"/>
                  <a:pt x="2075073" y="741075"/>
                  <a:pt x="2080237" y="737131"/>
                </a:cubicBezTo>
                <a:cubicBezTo>
                  <a:pt x="2085402" y="733187"/>
                  <a:pt x="2091102" y="731231"/>
                  <a:pt x="2097338" y="731262"/>
                </a:cubicBezTo>
                <a:cubicBezTo>
                  <a:pt x="2103102" y="731304"/>
                  <a:pt x="2108108" y="733113"/>
                  <a:pt x="2112357" y="736689"/>
                </a:cubicBezTo>
                <a:cubicBezTo>
                  <a:pt x="2116606" y="740265"/>
                  <a:pt x="2118836" y="745355"/>
                  <a:pt x="2119046" y="751960"/>
                </a:cubicBezTo>
                <a:cubicBezTo>
                  <a:pt x="2118825" y="757601"/>
                  <a:pt x="2116617" y="769036"/>
                  <a:pt x="2112420" y="786265"/>
                </a:cubicBezTo>
                <a:cubicBezTo>
                  <a:pt x="2108224" y="803493"/>
                  <a:pt x="2103365" y="822958"/>
                  <a:pt x="2097843" y="844659"/>
                </a:cubicBezTo>
                <a:cubicBezTo>
                  <a:pt x="2092322" y="866360"/>
                  <a:pt x="2087463" y="886739"/>
                  <a:pt x="2083267" y="905798"/>
                </a:cubicBezTo>
                <a:cubicBezTo>
                  <a:pt x="2079070" y="924856"/>
                  <a:pt x="2076861" y="939036"/>
                  <a:pt x="2076641" y="948337"/>
                </a:cubicBezTo>
                <a:cubicBezTo>
                  <a:pt x="2076556" y="957424"/>
                  <a:pt x="2078744" y="961967"/>
                  <a:pt x="2083203" y="961967"/>
                </a:cubicBezTo>
                <a:cubicBezTo>
                  <a:pt x="2089495" y="961238"/>
                  <a:pt x="2096488" y="955517"/>
                  <a:pt x="2104182" y="944803"/>
                </a:cubicBezTo>
                <a:cubicBezTo>
                  <a:pt x="2111876" y="934090"/>
                  <a:pt x="2118868" y="922759"/>
                  <a:pt x="2125160" y="910812"/>
                </a:cubicBezTo>
                <a:cubicBezTo>
                  <a:pt x="2131452" y="898864"/>
                  <a:pt x="2135640" y="890675"/>
                  <a:pt x="2137725" y="886244"/>
                </a:cubicBezTo>
                <a:lnTo>
                  <a:pt x="2138163" y="885601"/>
                </a:lnTo>
                <a:lnTo>
                  <a:pt x="2143458" y="857279"/>
                </a:lnTo>
                <a:cubicBezTo>
                  <a:pt x="2145870" y="845269"/>
                  <a:pt x="2148563" y="832650"/>
                  <a:pt x="2151536" y="819420"/>
                </a:cubicBezTo>
                <a:cubicBezTo>
                  <a:pt x="2157482" y="792960"/>
                  <a:pt x="2163876" y="767108"/>
                  <a:pt x="2170719" y="741864"/>
                </a:cubicBezTo>
                <a:cubicBezTo>
                  <a:pt x="2172065" y="737562"/>
                  <a:pt x="2174548" y="734302"/>
                  <a:pt x="2178165" y="732083"/>
                </a:cubicBezTo>
                <a:cubicBezTo>
                  <a:pt x="2181783" y="729864"/>
                  <a:pt x="2186032" y="728749"/>
                  <a:pt x="2190912" y="728738"/>
                </a:cubicBezTo>
                <a:close/>
                <a:moveTo>
                  <a:pt x="4543787" y="678761"/>
                </a:moveTo>
                <a:cubicBezTo>
                  <a:pt x="4549866" y="678824"/>
                  <a:pt x="4554493" y="680843"/>
                  <a:pt x="4557670" y="684818"/>
                </a:cubicBezTo>
                <a:cubicBezTo>
                  <a:pt x="4560846" y="688794"/>
                  <a:pt x="4562444" y="694347"/>
                  <a:pt x="4562466" y="701478"/>
                </a:cubicBezTo>
                <a:cubicBezTo>
                  <a:pt x="4562466" y="710943"/>
                  <a:pt x="4559815" y="722680"/>
                  <a:pt x="4554515" y="736689"/>
                </a:cubicBezTo>
                <a:cubicBezTo>
                  <a:pt x="4549214" y="750698"/>
                  <a:pt x="4541263" y="766221"/>
                  <a:pt x="4530662" y="783259"/>
                </a:cubicBezTo>
                <a:cubicBezTo>
                  <a:pt x="4534638" y="795518"/>
                  <a:pt x="4539643" y="808862"/>
                  <a:pt x="4545676" y="823290"/>
                </a:cubicBezTo>
                <a:cubicBezTo>
                  <a:pt x="4551708" y="837718"/>
                  <a:pt x="4557125" y="852370"/>
                  <a:pt x="4561923" y="867247"/>
                </a:cubicBezTo>
                <a:cubicBezTo>
                  <a:pt x="4566723" y="882124"/>
                  <a:pt x="4569259" y="896365"/>
                  <a:pt x="4569533" y="909970"/>
                </a:cubicBezTo>
                <a:cubicBezTo>
                  <a:pt x="4569565" y="918847"/>
                  <a:pt x="4568618" y="927471"/>
                  <a:pt x="4566693" y="935843"/>
                </a:cubicBezTo>
                <a:cubicBezTo>
                  <a:pt x="4564769" y="944214"/>
                  <a:pt x="4561677" y="952081"/>
                  <a:pt x="4557417" y="959443"/>
                </a:cubicBezTo>
                <a:cubicBezTo>
                  <a:pt x="4566925" y="952197"/>
                  <a:pt x="4574918" y="942963"/>
                  <a:pt x="4581396" y="931741"/>
                </a:cubicBezTo>
                <a:cubicBezTo>
                  <a:pt x="4587875" y="920519"/>
                  <a:pt x="4596373" y="905353"/>
                  <a:pt x="4606890" y="886244"/>
                </a:cubicBezTo>
                <a:cubicBezTo>
                  <a:pt x="4610003" y="880775"/>
                  <a:pt x="4612864" y="878082"/>
                  <a:pt x="4615472" y="878166"/>
                </a:cubicBezTo>
                <a:cubicBezTo>
                  <a:pt x="4617492" y="878251"/>
                  <a:pt x="4618501" y="880102"/>
                  <a:pt x="4618501" y="883720"/>
                </a:cubicBezTo>
                <a:cubicBezTo>
                  <a:pt x="4618501" y="885739"/>
                  <a:pt x="4617996" y="888263"/>
                  <a:pt x="4616987" y="891292"/>
                </a:cubicBezTo>
                <a:cubicBezTo>
                  <a:pt x="4604587" y="923769"/>
                  <a:pt x="4589505" y="948674"/>
                  <a:pt x="4571742" y="966006"/>
                </a:cubicBezTo>
                <a:cubicBezTo>
                  <a:pt x="4553978" y="983338"/>
                  <a:pt x="4529179" y="992089"/>
                  <a:pt x="4497343" y="992257"/>
                </a:cubicBezTo>
                <a:cubicBezTo>
                  <a:pt x="4469431" y="991563"/>
                  <a:pt x="4449658" y="985757"/>
                  <a:pt x="4438026" y="974840"/>
                </a:cubicBezTo>
                <a:lnTo>
                  <a:pt x="4433284" y="964859"/>
                </a:lnTo>
                <a:lnTo>
                  <a:pt x="4421226" y="978540"/>
                </a:lnTo>
                <a:cubicBezTo>
                  <a:pt x="4412621" y="986963"/>
                  <a:pt x="4403437" y="991367"/>
                  <a:pt x="4393673" y="991752"/>
                </a:cubicBezTo>
                <a:cubicBezTo>
                  <a:pt x="4385396" y="992183"/>
                  <a:pt x="4377718" y="989175"/>
                  <a:pt x="4370640" y="982728"/>
                </a:cubicBezTo>
                <a:cubicBezTo>
                  <a:pt x="4363563" y="976281"/>
                  <a:pt x="4359797" y="963808"/>
                  <a:pt x="4359345" y="945308"/>
                </a:cubicBezTo>
                <a:cubicBezTo>
                  <a:pt x="4359335" y="944025"/>
                  <a:pt x="4359355" y="942553"/>
                  <a:pt x="4359408" y="940891"/>
                </a:cubicBezTo>
                <a:cubicBezTo>
                  <a:pt x="4359461" y="939229"/>
                  <a:pt x="4359608" y="937504"/>
                  <a:pt x="4359850" y="935716"/>
                </a:cubicBezTo>
                <a:cubicBezTo>
                  <a:pt x="4351404" y="953070"/>
                  <a:pt x="4342675" y="966700"/>
                  <a:pt x="4333662" y="976607"/>
                </a:cubicBezTo>
                <a:cubicBezTo>
                  <a:pt x="4324649" y="986514"/>
                  <a:pt x="4316046" y="991563"/>
                  <a:pt x="4307853" y="991752"/>
                </a:cubicBezTo>
                <a:cubicBezTo>
                  <a:pt x="4294307" y="991352"/>
                  <a:pt x="4284420" y="984832"/>
                  <a:pt x="4278194" y="972190"/>
                </a:cubicBezTo>
                <a:cubicBezTo>
                  <a:pt x="4271968" y="959548"/>
                  <a:pt x="4268897" y="943184"/>
                  <a:pt x="4268981" y="923096"/>
                </a:cubicBezTo>
                <a:lnTo>
                  <a:pt x="4269583" y="918326"/>
                </a:lnTo>
                <a:lnTo>
                  <a:pt x="4260605" y="934139"/>
                </a:lnTo>
                <a:cubicBezTo>
                  <a:pt x="4252496" y="946654"/>
                  <a:pt x="4243386" y="957403"/>
                  <a:pt x="4233273" y="966385"/>
                </a:cubicBezTo>
                <a:cubicBezTo>
                  <a:pt x="4213049" y="984348"/>
                  <a:pt x="4184842" y="993477"/>
                  <a:pt x="4148652" y="993771"/>
                </a:cubicBezTo>
                <a:cubicBezTo>
                  <a:pt x="4137115" y="993687"/>
                  <a:pt x="4127754" y="992593"/>
                  <a:pt x="4120571" y="990490"/>
                </a:cubicBezTo>
                <a:cubicBezTo>
                  <a:pt x="4113388" y="988386"/>
                  <a:pt x="4107940" y="985778"/>
                  <a:pt x="4104227" y="982665"/>
                </a:cubicBezTo>
                <a:cubicBezTo>
                  <a:pt x="4097528" y="1013281"/>
                  <a:pt x="4091870" y="1040394"/>
                  <a:pt x="4087253" y="1064005"/>
                </a:cubicBezTo>
                <a:cubicBezTo>
                  <a:pt x="4082635" y="1087616"/>
                  <a:pt x="4079880" y="1104254"/>
                  <a:pt x="4078986" y="1113920"/>
                </a:cubicBezTo>
                <a:cubicBezTo>
                  <a:pt x="4078334" y="1119851"/>
                  <a:pt x="4076231" y="1123890"/>
                  <a:pt x="4072676" y="1126035"/>
                </a:cubicBezTo>
                <a:cubicBezTo>
                  <a:pt x="4069121" y="1128181"/>
                  <a:pt x="4064998" y="1129191"/>
                  <a:pt x="4060307" y="1129064"/>
                </a:cubicBezTo>
                <a:cubicBezTo>
                  <a:pt x="4054765" y="1129170"/>
                  <a:pt x="4049822" y="1127571"/>
                  <a:pt x="4045478" y="1124269"/>
                </a:cubicBezTo>
                <a:cubicBezTo>
                  <a:pt x="4041135" y="1120966"/>
                  <a:pt x="4038842" y="1115329"/>
                  <a:pt x="4038600" y="1107357"/>
                </a:cubicBezTo>
                <a:cubicBezTo>
                  <a:pt x="4038710" y="1103462"/>
                  <a:pt x="4040530" y="1091725"/>
                  <a:pt x="4044060" y="1072144"/>
                </a:cubicBezTo>
                <a:cubicBezTo>
                  <a:pt x="4047590" y="1052564"/>
                  <a:pt x="4052173" y="1028517"/>
                  <a:pt x="4057808" y="1000003"/>
                </a:cubicBezTo>
                <a:cubicBezTo>
                  <a:pt x="4063442" y="971489"/>
                  <a:pt x="4069471" y="941885"/>
                  <a:pt x="4075893" y="911190"/>
                </a:cubicBezTo>
                <a:cubicBezTo>
                  <a:pt x="4082314" y="880495"/>
                  <a:pt x="4088472" y="852086"/>
                  <a:pt x="4094365" y="825963"/>
                </a:cubicBezTo>
                <a:cubicBezTo>
                  <a:pt x="4100258" y="799840"/>
                  <a:pt x="4105228" y="779380"/>
                  <a:pt x="4109276" y="764581"/>
                </a:cubicBezTo>
                <a:cubicBezTo>
                  <a:pt x="4111189" y="758302"/>
                  <a:pt x="4114303" y="753696"/>
                  <a:pt x="4118615" y="750761"/>
                </a:cubicBezTo>
                <a:cubicBezTo>
                  <a:pt x="4122927" y="747827"/>
                  <a:pt x="4127554" y="746376"/>
                  <a:pt x="4132497" y="746407"/>
                </a:cubicBezTo>
                <a:cubicBezTo>
                  <a:pt x="4138261" y="746449"/>
                  <a:pt x="4143267" y="748132"/>
                  <a:pt x="4147516" y="751455"/>
                </a:cubicBezTo>
                <a:cubicBezTo>
                  <a:pt x="4151765" y="754779"/>
                  <a:pt x="4153995" y="759490"/>
                  <a:pt x="4154205" y="765590"/>
                </a:cubicBezTo>
                <a:cubicBezTo>
                  <a:pt x="4154289" y="766274"/>
                  <a:pt x="4154121" y="767810"/>
                  <a:pt x="4153700" y="770197"/>
                </a:cubicBezTo>
                <a:cubicBezTo>
                  <a:pt x="4153279" y="772584"/>
                  <a:pt x="4152102" y="777780"/>
                  <a:pt x="4150167" y="785783"/>
                </a:cubicBezTo>
                <a:cubicBezTo>
                  <a:pt x="4157486" y="769619"/>
                  <a:pt x="4165690" y="756640"/>
                  <a:pt x="4174777" y="746849"/>
                </a:cubicBezTo>
                <a:cubicBezTo>
                  <a:pt x="4183864" y="737057"/>
                  <a:pt x="4193834" y="732030"/>
                  <a:pt x="4204688" y="731767"/>
                </a:cubicBezTo>
                <a:cubicBezTo>
                  <a:pt x="4219969" y="732251"/>
                  <a:pt x="4231054" y="738730"/>
                  <a:pt x="4237943" y="751203"/>
                </a:cubicBezTo>
                <a:cubicBezTo>
                  <a:pt x="4244831" y="763676"/>
                  <a:pt x="4248218" y="779242"/>
                  <a:pt x="4248102" y="797899"/>
                </a:cubicBezTo>
                <a:cubicBezTo>
                  <a:pt x="4247968" y="818195"/>
                  <a:pt x="4244703" y="839753"/>
                  <a:pt x="4238305" y="862573"/>
                </a:cubicBezTo>
                <a:cubicBezTo>
                  <a:pt x="4231908" y="885393"/>
                  <a:pt x="4223182" y="906839"/>
                  <a:pt x="4212129" y="926910"/>
                </a:cubicBezTo>
                <a:cubicBezTo>
                  <a:pt x="4201076" y="946982"/>
                  <a:pt x="4188499" y="963042"/>
                  <a:pt x="4174398" y="975093"/>
                </a:cubicBezTo>
                <a:cubicBezTo>
                  <a:pt x="4197042" y="970097"/>
                  <a:pt x="4215993" y="960274"/>
                  <a:pt x="4231254" y="945624"/>
                </a:cubicBezTo>
                <a:cubicBezTo>
                  <a:pt x="4246515" y="930973"/>
                  <a:pt x="4260040" y="911180"/>
                  <a:pt x="4271829" y="886244"/>
                </a:cubicBezTo>
                <a:lnTo>
                  <a:pt x="4274059" y="882865"/>
                </a:lnTo>
                <a:lnTo>
                  <a:pt x="4276830" y="860908"/>
                </a:lnTo>
                <a:cubicBezTo>
                  <a:pt x="4281982" y="839027"/>
                  <a:pt x="4289189" y="818360"/>
                  <a:pt x="4298451" y="798909"/>
                </a:cubicBezTo>
                <a:cubicBezTo>
                  <a:pt x="4307712" y="779457"/>
                  <a:pt x="4318547" y="763587"/>
                  <a:pt x="4330956" y="751298"/>
                </a:cubicBezTo>
                <a:cubicBezTo>
                  <a:pt x="4343366" y="739008"/>
                  <a:pt x="4356867" y="732666"/>
                  <a:pt x="4371461" y="732272"/>
                </a:cubicBezTo>
                <a:cubicBezTo>
                  <a:pt x="4381642" y="732850"/>
                  <a:pt x="4389676" y="737120"/>
                  <a:pt x="4395566" y="745082"/>
                </a:cubicBezTo>
                <a:cubicBezTo>
                  <a:pt x="4401456" y="753043"/>
                  <a:pt x="4404695" y="761226"/>
                  <a:pt x="4405284" y="769629"/>
                </a:cubicBezTo>
                <a:lnTo>
                  <a:pt x="4408313" y="769629"/>
                </a:lnTo>
                <a:cubicBezTo>
                  <a:pt x="4414992" y="769682"/>
                  <a:pt x="4421196" y="772227"/>
                  <a:pt x="4426928" y="777265"/>
                </a:cubicBezTo>
                <a:cubicBezTo>
                  <a:pt x="4432660" y="782302"/>
                  <a:pt x="4435710" y="789517"/>
                  <a:pt x="4436078" y="798909"/>
                </a:cubicBezTo>
                <a:cubicBezTo>
                  <a:pt x="4436163" y="801433"/>
                  <a:pt x="4435994" y="803957"/>
                  <a:pt x="4435574" y="806481"/>
                </a:cubicBezTo>
                <a:cubicBezTo>
                  <a:pt x="4428306" y="838969"/>
                  <a:pt x="4421386" y="867765"/>
                  <a:pt x="4414813" y="892869"/>
                </a:cubicBezTo>
                <a:cubicBezTo>
                  <a:pt x="4408239" y="917974"/>
                  <a:pt x="4404727" y="936800"/>
                  <a:pt x="4404274" y="949347"/>
                </a:cubicBezTo>
                <a:cubicBezTo>
                  <a:pt x="4404285" y="953186"/>
                  <a:pt x="4404895" y="956235"/>
                  <a:pt x="4406104" y="958497"/>
                </a:cubicBezTo>
                <a:cubicBezTo>
                  <a:pt x="4407314" y="960758"/>
                  <a:pt x="4409060" y="961915"/>
                  <a:pt x="4411342" y="961967"/>
                </a:cubicBezTo>
                <a:cubicBezTo>
                  <a:pt x="4415270" y="961896"/>
                  <a:pt x="4420015" y="958223"/>
                  <a:pt x="4425576" y="950946"/>
                </a:cubicBezTo>
                <a:lnTo>
                  <a:pt x="4426224" y="950003"/>
                </a:lnTo>
                <a:lnTo>
                  <a:pt x="4421115" y="939250"/>
                </a:lnTo>
                <a:cubicBezTo>
                  <a:pt x="4421157" y="930805"/>
                  <a:pt x="4423597" y="922959"/>
                  <a:pt x="4428434" y="915713"/>
                </a:cubicBezTo>
                <a:cubicBezTo>
                  <a:pt x="4433273" y="908466"/>
                  <a:pt x="4440256" y="905543"/>
                  <a:pt x="4449385" y="906941"/>
                </a:cubicBezTo>
                <a:lnTo>
                  <a:pt x="4457941" y="893129"/>
                </a:lnTo>
                <a:lnTo>
                  <a:pt x="4461320" y="886244"/>
                </a:lnTo>
                <a:lnTo>
                  <a:pt x="4465540" y="880324"/>
                </a:lnTo>
                <a:lnTo>
                  <a:pt x="4474757" y="863994"/>
                </a:lnTo>
                <a:cubicBezTo>
                  <a:pt x="4483167" y="848425"/>
                  <a:pt x="4490989" y="833249"/>
                  <a:pt x="4498222" y="818466"/>
                </a:cubicBezTo>
                <a:cubicBezTo>
                  <a:pt x="4505455" y="803683"/>
                  <a:pt x="4511556" y="790938"/>
                  <a:pt x="4516526" y="780230"/>
                </a:cubicBezTo>
                <a:cubicBezTo>
                  <a:pt x="4511478" y="766516"/>
                  <a:pt x="4508954" y="753054"/>
                  <a:pt x="4508954" y="739844"/>
                </a:cubicBezTo>
                <a:cubicBezTo>
                  <a:pt x="4509207" y="722502"/>
                  <a:pt x="4512614" y="708093"/>
                  <a:pt x="4519177" y="696619"/>
                </a:cubicBezTo>
                <a:cubicBezTo>
                  <a:pt x="4525740" y="685144"/>
                  <a:pt x="4533943" y="679192"/>
                  <a:pt x="4543787" y="678761"/>
                </a:cubicBezTo>
                <a:close/>
                <a:moveTo>
                  <a:pt x="3934625" y="655034"/>
                </a:moveTo>
                <a:cubicBezTo>
                  <a:pt x="3941241" y="655013"/>
                  <a:pt x="3947193" y="657074"/>
                  <a:pt x="3952483" y="661218"/>
                </a:cubicBezTo>
                <a:cubicBezTo>
                  <a:pt x="3957774" y="665362"/>
                  <a:pt x="3960571" y="671714"/>
                  <a:pt x="3960876" y="680275"/>
                </a:cubicBezTo>
                <a:cubicBezTo>
                  <a:pt x="3960676" y="686827"/>
                  <a:pt x="3959183" y="695052"/>
                  <a:pt x="3956396" y="704948"/>
                </a:cubicBezTo>
                <a:cubicBezTo>
                  <a:pt x="3953609" y="714845"/>
                  <a:pt x="3950727" y="724963"/>
                  <a:pt x="3947751" y="735301"/>
                </a:cubicBezTo>
                <a:cubicBezTo>
                  <a:pt x="3960571" y="736184"/>
                  <a:pt x="3971656" y="737320"/>
                  <a:pt x="3981006" y="738709"/>
                </a:cubicBezTo>
                <a:cubicBezTo>
                  <a:pt x="3990356" y="740097"/>
                  <a:pt x="3995257" y="742495"/>
                  <a:pt x="3995709" y="745902"/>
                </a:cubicBezTo>
                <a:cubicBezTo>
                  <a:pt x="3995699" y="749415"/>
                  <a:pt x="3991050" y="752486"/>
                  <a:pt x="3981763" y="755115"/>
                </a:cubicBezTo>
                <a:cubicBezTo>
                  <a:pt x="3972477" y="757745"/>
                  <a:pt x="3958615" y="760058"/>
                  <a:pt x="3940178" y="762057"/>
                </a:cubicBezTo>
                <a:cubicBezTo>
                  <a:pt x="3933609" y="784599"/>
                  <a:pt x="3927059" y="807441"/>
                  <a:pt x="3920528" y="830582"/>
                </a:cubicBezTo>
                <a:cubicBezTo>
                  <a:pt x="3913996" y="853723"/>
                  <a:pt x="3908530" y="875181"/>
                  <a:pt x="3904130" y="894957"/>
                </a:cubicBezTo>
                <a:cubicBezTo>
                  <a:pt x="3899730" y="914732"/>
                  <a:pt x="3897443" y="930843"/>
                  <a:pt x="3897268" y="943289"/>
                </a:cubicBezTo>
                <a:cubicBezTo>
                  <a:pt x="3897237" y="949915"/>
                  <a:pt x="3898057" y="955089"/>
                  <a:pt x="3899729" y="958812"/>
                </a:cubicBezTo>
                <a:cubicBezTo>
                  <a:pt x="3901401" y="962535"/>
                  <a:pt x="3904115" y="964428"/>
                  <a:pt x="3907869" y="964491"/>
                </a:cubicBezTo>
                <a:cubicBezTo>
                  <a:pt x="3914541" y="963946"/>
                  <a:pt x="3921559" y="958867"/>
                  <a:pt x="3928922" y="949253"/>
                </a:cubicBezTo>
                <a:cubicBezTo>
                  <a:pt x="3936286" y="939640"/>
                  <a:pt x="3943341" y="928764"/>
                  <a:pt x="3950088" y="916627"/>
                </a:cubicBezTo>
                <a:cubicBezTo>
                  <a:pt x="3956834" y="904489"/>
                  <a:pt x="3962618" y="894361"/>
                  <a:pt x="3967439" y="886244"/>
                </a:cubicBezTo>
                <a:cubicBezTo>
                  <a:pt x="3969185" y="883215"/>
                  <a:pt x="3970741" y="880943"/>
                  <a:pt x="3972108" y="879428"/>
                </a:cubicBezTo>
                <a:cubicBezTo>
                  <a:pt x="3973476" y="877914"/>
                  <a:pt x="3974780" y="877157"/>
                  <a:pt x="3976021" y="877157"/>
                </a:cubicBezTo>
                <a:cubicBezTo>
                  <a:pt x="3977051" y="877167"/>
                  <a:pt x="3977893" y="877651"/>
                  <a:pt x="3978545" y="878608"/>
                </a:cubicBezTo>
                <a:cubicBezTo>
                  <a:pt x="3979197" y="879565"/>
                  <a:pt x="3979534" y="880932"/>
                  <a:pt x="3979554" y="882710"/>
                </a:cubicBezTo>
                <a:cubicBezTo>
                  <a:pt x="3979639" y="884813"/>
                  <a:pt x="3978966" y="887674"/>
                  <a:pt x="3977535" y="891292"/>
                </a:cubicBezTo>
                <a:cubicBezTo>
                  <a:pt x="3975716" y="896094"/>
                  <a:pt x="3972319" y="903811"/>
                  <a:pt x="3967344" y="914443"/>
                </a:cubicBezTo>
                <a:cubicBezTo>
                  <a:pt x="3962369" y="925074"/>
                  <a:pt x="3956133" y="936309"/>
                  <a:pt x="3948634" y="948148"/>
                </a:cubicBezTo>
                <a:cubicBezTo>
                  <a:pt x="3941135" y="959986"/>
                  <a:pt x="3932690" y="970117"/>
                  <a:pt x="3923298" y="978540"/>
                </a:cubicBezTo>
                <a:cubicBezTo>
                  <a:pt x="3913906" y="986963"/>
                  <a:pt x="3903884" y="991367"/>
                  <a:pt x="3893230" y="991752"/>
                </a:cubicBezTo>
                <a:cubicBezTo>
                  <a:pt x="3883101" y="991952"/>
                  <a:pt x="3874582" y="988018"/>
                  <a:pt x="3867673" y="979952"/>
                </a:cubicBezTo>
                <a:cubicBezTo>
                  <a:pt x="3860763" y="971885"/>
                  <a:pt x="3857166" y="958486"/>
                  <a:pt x="3856882" y="939755"/>
                </a:cubicBezTo>
                <a:lnTo>
                  <a:pt x="3857223" y="931838"/>
                </a:lnTo>
                <a:lnTo>
                  <a:pt x="3849093" y="948148"/>
                </a:lnTo>
                <a:cubicBezTo>
                  <a:pt x="3842317" y="959986"/>
                  <a:pt x="3834508" y="970117"/>
                  <a:pt x="3825666" y="978540"/>
                </a:cubicBezTo>
                <a:cubicBezTo>
                  <a:pt x="3816824" y="986963"/>
                  <a:pt x="3807090" y="991367"/>
                  <a:pt x="3796465" y="991752"/>
                </a:cubicBezTo>
                <a:cubicBezTo>
                  <a:pt x="3786337" y="991952"/>
                  <a:pt x="3777818" y="988018"/>
                  <a:pt x="3770908" y="979952"/>
                </a:cubicBezTo>
                <a:cubicBezTo>
                  <a:pt x="3763998" y="971885"/>
                  <a:pt x="3760402" y="958486"/>
                  <a:pt x="3760118" y="939755"/>
                </a:cubicBezTo>
                <a:cubicBezTo>
                  <a:pt x="3760145" y="937104"/>
                  <a:pt x="3760286" y="934110"/>
                  <a:pt x="3760538" y="930773"/>
                </a:cubicBezTo>
                <a:lnTo>
                  <a:pt x="3761133" y="924770"/>
                </a:lnTo>
                <a:lnTo>
                  <a:pt x="3749146" y="948148"/>
                </a:lnTo>
                <a:cubicBezTo>
                  <a:pt x="3742253" y="959986"/>
                  <a:pt x="3734505" y="970117"/>
                  <a:pt x="3725900" y="978540"/>
                </a:cubicBezTo>
                <a:cubicBezTo>
                  <a:pt x="3717296" y="986963"/>
                  <a:pt x="3708112" y="991367"/>
                  <a:pt x="3698348" y="991752"/>
                </a:cubicBezTo>
                <a:cubicBezTo>
                  <a:pt x="3690071" y="992183"/>
                  <a:pt x="3682394" y="989175"/>
                  <a:pt x="3675316" y="982728"/>
                </a:cubicBezTo>
                <a:cubicBezTo>
                  <a:pt x="3668237" y="976281"/>
                  <a:pt x="3664472" y="963808"/>
                  <a:pt x="3664020" y="945308"/>
                </a:cubicBezTo>
                <a:cubicBezTo>
                  <a:pt x="3664009" y="944025"/>
                  <a:pt x="3664030" y="942553"/>
                  <a:pt x="3664083" y="940891"/>
                </a:cubicBezTo>
                <a:cubicBezTo>
                  <a:pt x="3664136" y="939229"/>
                  <a:pt x="3664283" y="937504"/>
                  <a:pt x="3664525" y="935716"/>
                </a:cubicBezTo>
                <a:cubicBezTo>
                  <a:pt x="3656079" y="953070"/>
                  <a:pt x="3647350" y="966700"/>
                  <a:pt x="3638337" y="976607"/>
                </a:cubicBezTo>
                <a:cubicBezTo>
                  <a:pt x="3629324" y="986514"/>
                  <a:pt x="3620721" y="991563"/>
                  <a:pt x="3612528" y="991752"/>
                </a:cubicBezTo>
                <a:cubicBezTo>
                  <a:pt x="3598981" y="991352"/>
                  <a:pt x="3589095" y="984832"/>
                  <a:pt x="3582869" y="972190"/>
                </a:cubicBezTo>
                <a:cubicBezTo>
                  <a:pt x="3576643" y="959548"/>
                  <a:pt x="3573572" y="943184"/>
                  <a:pt x="3573656" y="923096"/>
                </a:cubicBezTo>
                <a:lnTo>
                  <a:pt x="3575838" y="905810"/>
                </a:lnTo>
                <a:lnTo>
                  <a:pt x="3572177" y="914041"/>
                </a:lnTo>
                <a:cubicBezTo>
                  <a:pt x="3567123" y="924942"/>
                  <a:pt x="3560699" y="936458"/>
                  <a:pt x="3552907" y="948589"/>
                </a:cubicBezTo>
                <a:cubicBezTo>
                  <a:pt x="3545115" y="960721"/>
                  <a:pt x="3536325" y="971101"/>
                  <a:pt x="3526538" y="979731"/>
                </a:cubicBezTo>
                <a:cubicBezTo>
                  <a:pt x="3516750" y="988360"/>
                  <a:pt x="3506336" y="992872"/>
                  <a:pt x="3495294" y="993266"/>
                </a:cubicBezTo>
                <a:cubicBezTo>
                  <a:pt x="3484819" y="993309"/>
                  <a:pt x="3475732" y="989691"/>
                  <a:pt x="3468033" y="982413"/>
                </a:cubicBezTo>
                <a:cubicBezTo>
                  <a:pt x="3460335" y="975135"/>
                  <a:pt x="3456296" y="963945"/>
                  <a:pt x="3455918" y="948842"/>
                </a:cubicBezTo>
                <a:cubicBezTo>
                  <a:pt x="3456516" y="933058"/>
                  <a:pt x="3460704" y="914087"/>
                  <a:pt x="3468482" y="891928"/>
                </a:cubicBezTo>
                <a:cubicBezTo>
                  <a:pt x="3476260" y="869768"/>
                  <a:pt x="3484039" y="848254"/>
                  <a:pt x="3491817" y="827385"/>
                </a:cubicBezTo>
                <a:cubicBezTo>
                  <a:pt x="3499594" y="806516"/>
                  <a:pt x="3503783" y="790124"/>
                  <a:pt x="3504381" y="778211"/>
                </a:cubicBezTo>
                <a:cubicBezTo>
                  <a:pt x="3504391" y="774835"/>
                  <a:pt x="3503739" y="771995"/>
                  <a:pt x="3502425" y="769692"/>
                </a:cubicBezTo>
                <a:cubicBezTo>
                  <a:pt x="3501110" y="767389"/>
                  <a:pt x="3499070" y="766190"/>
                  <a:pt x="3496304" y="766095"/>
                </a:cubicBezTo>
                <a:cubicBezTo>
                  <a:pt x="3489766" y="766497"/>
                  <a:pt x="3481302" y="774388"/>
                  <a:pt x="3470913" y="789766"/>
                </a:cubicBezTo>
                <a:cubicBezTo>
                  <a:pt x="3460523" y="805144"/>
                  <a:pt x="3450078" y="825599"/>
                  <a:pt x="3439576" y="851130"/>
                </a:cubicBezTo>
                <a:cubicBezTo>
                  <a:pt x="3429075" y="876661"/>
                  <a:pt x="3420387" y="904857"/>
                  <a:pt x="3413512" y="935716"/>
                </a:cubicBezTo>
                <a:lnTo>
                  <a:pt x="3411998" y="939250"/>
                </a:lnTo>
                <a:cubicBezTo>
                  <a:pt x="3410736" y="946297"/>
                  <a:pt x="3409600" y="952902"/>
                  <a:pt x="3408590" y="959065"/>
                </a:cubicBezTo>
                <a:cubicBezTo>
                  <a:pt x="3407581" y="965228"/>
                  <a:pt x="3406697" y="971075"/>
                  <a:pt x="3405940" y="976607"/>
                </a:cubicBezTo>
                <a:cubicBezTo>
                  <a:pt x="3404794" y="982160"/>
                  <a:pt x="3402291" y="986325"/>
                  <a:pt x="3398431" y="989102"/>
                </a:cubicBezTo>
                <a:cubicBezTo>
                  <a:pt x="3394571" y="991878"/>
                  <a:pt x="3390175" y="993266"/>
                  <a:pt x="3385242" y="993266"/>
                </a:cubicBezTo>
                <a:cubicBezTo>
                  <a:pt x="3379679" y="993266"/>
                  <a:pt x="3374651" y="991373"/>
                  <a:pt x="3370161" y="987587"/>
                </a:cubicBezTo>
                <a:cubicBezTo>
                  <a:pt x="3365670" y="983801"/>
                  <a:pt x="3363293" y="978122"/>
                  <a:pt x="3363030" y="970549"/>
                </a:cubicBezTo>
                <a:cubicBezTo>
                  <a:pt x="3363051" y="969792"/>
                  <a:pt x="3363135" y="969035"/>
                  <a:pt x="3363282" y="968278"/>
                </a:cubicBezTo>
                <a:cubicBezTo>
                  <a:pt x="3363430" y="967520"/>
                  <a:pt x="3363514" y="966763"/>
                  <a:pt x="3363535" y="966006"/>
                </a:cubicBezTo>
                <a:cubicBezTo>
                  <a:pt x="3365019" y="953554"/>
                  <a:pt x="3366619" y="941536"/>
                  <a:pt x="3368333" y="929953"/>
                </a:cubicBezTo>
                <a:lnTo>
                  <a:pt x="3370439" y="917113"/>
                </a:lnTo>
                <a:lnTo>
                  <a:pt x="3352882" y="948589"/>
                </a:lnTo>
                <a:cubicBezTo>
                  <a:pt x="3345090" y="960721"/>
                  <a:pt x="3336300" y="971101"/>
                  <a:pt x="3326513" y="979731"/>
                </a:cubicBezTo>
                <a:cubicBezTo>
                  <a:pt x="3316725" y="988360"/>
                  <a:pt x="3306311" y="992872"/>
                  <a:pt x="3295269" y="993266"/>
                </a:cubicBezTo>
                <a:cubicBezTo>
                  <a:pt x="3284794" y="993309"/>
                  <a:pt x="3275707" y="989691"/>
                  <a:pt x="3268009" y="982413"/>
                </a:cubicBezTo>
                <a:cubicBezTo>
                  <a:pt x="3260310" y="975135"/>
                  <a:pt x="3256271" y="963945"/>
                  <a:pt x="3255893" y="948842"/>
                </a:cubicBezTo>
                <a:cubicBezTo>
                  <a:pt x="3256491" y="933058"/>
                  <a:pt x="3260679" y="914087"/>
                  <a:pt x="3268457" y="891928"/>
                </a:cubicBezTo>
                <a:cubicBezTo>
                  <a:pt x="3276235" y="869768"/>
                  <a:pt x="3284014" y="848254"/>
                  <a:pt x="3291791" y="827385"/>
                </a:cubicBezTo>
                <a:cubicBezTo>
                  <a:pt x="3299570" y="806516"/>
                  <a:pt x="3303758" y="790124"/>
                  <a:pt x="3304356" y="778211"/>
                </a:cubicBezTo>
                <a:cubicBezTo>
                  <a:pt x="3304366" y="774835"/>
                  <a:pt x="3303714" y="771995"/>
                  <a:pt x="3302400" y="769692"/>
                </a:cubicBezTo>
                <a:cubicBezTo>
                  <a:pt x="3301085" y="767389"/>
                  <a:pt x="3299045" y="766190"/>
                  <a:pt x="3296279" y="766095"/>
                </a:cubicBezTo>
                <a:cubicBezTo>
                  <a:pt x="3289741" y="766497"/>
                  <a:pt x="3281277" y="774388"/>
                  <a:pt x="3270888" y="789766"/>
                </a:cubicBezTo>
                <a:cubicBezTo>
                  <a:pt x="3260498" y="805144"/>
                  <a:pt x="3250053" y="825599"/>
                  <a:pt x="3239551" y="851130"/>
                </a:cubicBezTo>
                <a:cubicBezTo>
                  <a:pt x="3229050" y="876661"/>
                  <a:pt x="3220362" y="904857"/>
                  <a:pt x="3213488" y="935716"/>
                </a:cubicBezTo>
                <a:lnTo>
                  <a:pt x="3211973" y="939250"/>
                </a:lnTo>
                <a:cubicBezTo>
                  <a:pt x="3210711" y="946297"/>
                  <a:pt x="3209575" y="952902"/>
                  <a:pt x="3208566" y="959065"/>
                </a:cubicBezTo>
                <a:cubicBezTo>
                  <a:pt x="3207556" y="965228"/>
                  <a:pt x="3206672" y="971075"/>
                  <a:pt x="3205915" y="976607"/>
                </a:cubicBezTo>
                <a:cubicBezTo>
                  <a:pt x="3204769" y="982160"/>
                  <a:pt x="3202266" y="986325"/>
                  <a:pt x="3198406" y="989102"/>
                </a:cubicBezTo>
                <a:cubicBezTo>
                  <a:pt x="3194546" y="991878"/>
                  <a:pt x="3190150" y="993266"/>
                  <a:pt x="3185217" y="993266"/>
                </a:cubicBezTo>
                <a:cubicBezTo>
                  <a:pt x="3179654" y="993266"/>
                  <a:pt x="3174626" y="991373"/>
                  <a:pt x="3170136" y="987587"/>
                </a:cubicBezTo>
                <a:cubicBezTo>
                  <a:pt x="3165645" y="983801"/>
                  <a:pt x="3163268" y="978122"/>
                  <a:pt x="3163005" y="970549"/>
                </a:cubicBezTo>
                <a:cubicBezTo>
                  <a:pt x="3163026" y="969792"/>
                  <a:pt x="3163110" y="969035"/>
                  <a:pt x="3163258" y="968278"/>
                </a:cubicBezTo>
                <a:cubicBezTo>
                  <a:pt x="3163405" y="967520"/>
                  <a:pt x="3163489" y="966763"/>
                  <a:pt x="3163510" y="966006"/>
                </a:cubicBezTo>
                <a:cubicBezTo>
                  <a:pt x="3164995" y="953554"/>
                  <a:pt x="3166594" y="941536"/>
                  <a:pt x="3168308" y="929953"/>
                </a:cubicBezTo>
                <a:lnTo>
                  <a:pt x="3172421" y="904873"/>
                </a:lnTo>
                <a:lnTo>
                  <a:pt x="3161120" y="918489"/>
                </a:lnTo>
                <a:cubicBezTo>
                  <a:pt x="3149057" y="927355"/>
                  <a:pt x="3134312" y="932088"/>
                  <a:pt x="3116885" y="932688"/>
                </a:cubicBezTo>
                <a:cubicBezTo>
                  <a:pt x="3106936" y="950409"/>
                  <a:pt x="3095535" y="964691"/>
                  <a:pt x="3082683" y="975535"/>
                </a:cubicBezTo>
                <a:cubicBezTo>
                  <a:pt x="3069831" y="986378"/>
                  <a:pt x="3056159" y="991952"/>
                  <a:pt x="3041666" y="992257"/>
                </a:cubicBezTo>
                <a:cubicBezTo>
                  <a:pt x="3021620" y="991647"/>
                  <a:pt x="3007064" y="983401"/>
                  <a:pt x="2997998" y="967520"/>
                </a:cubicBezTo>
                <a:cubicBezTo>
                  <a:pt x="2993466" y="959580"/>
                  <a:pt x="2990084" y="950646"/>
                  <a:pt x="2987855" y="940717"/>
                </a:cubicBezTo>
                <a:lnTo>
                  <a:pt x="2985640" y="918281"/>
                </a:lnTo>
                <a:lnTo>
                  <a:pt x="2975276" y="937156"/>
                </a:lnTo>
                <a:cubicBezTo>
                  <a:pt x="2964413" y="952799"/>
                  <a:pt x="2951306" y="966031"/>
                  <a:pt x="2935955" y="976850"/>
                </a:cubicBezTo>
                <a:cubicBezTo>
                  <a:pt x="2920605" y="987670"/>
                  <a:pt x="2903235" y="993310"/>
                  <a:pt x="2883846" y="993771"/>
                </a:cubicBezTo>
                <a:cubicBezTo>
                  <a:pt x="2858836" y="993119"/>
                  <a:pt x="2840831" y="984074"/>
                  <a:pt x="2829830" y="966637"/>
                </a:cubicBezTo>
                <a:cubicBezTo>
                  <a:pt x="2818829" y="949199"/>
                  <a:pt x="2813444" y="927282"/>
                  <a:pt x="2813675" y="900884"/>
                </a:cubicBezTo>
                <a:cubicBezTo>
                  <a:pt x="2813878" y="875122"/>
                  <a:pt x="2818297" y="849407"/>
                  <a:pt x="2826932" y="823739"/>
                </a:cubicBezTo>
                <a:cubicBezTo>
                  <a:pt x="2835567" y="798071"/>
                  <a:pt x="2847203" y="776581"/>
                  <a:pt x="2861840" y="759271"/>
                </a:cubicBezTo>
                <a:cubicBezTo>
                  <a:pt x="2876476" y="741960"/>
                  <a:pt x="2892899" y="732961"/>
                  <a:pt x="2911107" y="732272"/>
                </a:cubicBezTo>
                <a:cubicBezTo>
                  <a:pt x="2916723" y="732356"/>
                  <a:pt x="2921897" y="733324"/>
                  <a:pt x="2926630" y="735175"/>
                </a:cubicBezTo>
                <a:cubicBezTo>
                  <a:pt x="2931363" y="737026"/>
                  <a:pt x="2935275" y="739255"/>
                  <a:pt x="2938367" y="741864"/>
                </a:cubicBezTo>
                <a:cubicBezTo>
                  <a:pt x="2949610" y="744325"/>
                  <a:pt x="2957666" y="751014"/>
                  <a:pt x="2962536" y="761930"/>
                </a:cubicBezTo>
                <a:cubicBezTo>
                  <a:pt x="2967405" y="772847"/>
                  <a:pt x="2969782" y="785342"/>
                  <a:pt x="2969666" y="799414"/>
                </a:cubicBezTo>
                <a:cubicBezTo>
                  <a:pt x="2969814" y="818134"/>
                  <a:pt x="2966995" y="833952"/>
                  <a:pt x="2961211" y="846867"/>
                </a:cubicBezTo>
                <a:cubicBezTo>
                  <a:pt x="2955426" y="859782"/>
                  <a:pt x="2945793" y="866513"/>
                  <a:pt x="2932309" y="867060"/>
                </a:cubicBezTo>
                <a:cubicBezTo>
                  <a:pt x="2926283" y="866976"/>
                  <a:pt x="2921046" y="865504"/>
                  <a:pt x="2916597" y="862643"/>
                </a:cubicBezTo>
                <a:cubicBezTo>
                  <a:pt x="2912148" y="859782"/>
                  <a:pt x="2909813" y="856038"/>
                  <a:pt x="2909592" y="851411"/>
                </a:cubicBezTo>
                <a:cubicBezTo>
                  <a:pt x="2909985" y="844851"/>
                  <a:pt x="2912733" y="838114"/>
                  <a:pt x="2917838" y="831199"/>
                </a:cubicBezTo>
                <a:cubicBezTo>
                  <a:pt x="2922942" y="824284"/>
                  <a:pt x="2928047" y="816163"/>
                  <a:pt x="2933151" y="806837"/>
                </a:cubicBezTo>
                <a:cubicBezTo>
                  <a:pt x="2938255" y="797510"/>
                  <a:pt x="2941004" y="785949"/>
                  <a:pt x="2941396" y="772153"/>
                </a:cubicBezTo>
                <a:cubicBezTo>
                  <a:pt x="2941207" y="766695"/>
                  <a:pt x="2939819" y="762088"/>
                  <a:pt x="2937231" y="758334"/>
                </a:cubicBezTo>
                <a:cubicBezTo>
                  <a:pt x="2934644" y="754579"/>
                  <a:pt x="2931994" y="752623"/>
                  <a:pt x="2929281" y="752465"/>
                </a:cubicBezTo>
                <a:cubicBezTo>
                  <a:pt x="2919564" y="753257"/>
                  <a:pt x="2909661" y="762275"/>
                  <a:pt x="2899571" y="779520"/>
                </a:cubicBezTo>
                <a:cubicBezTo>
                  <a:pt x="2889480" y="796765"/>
                  <a:pt x="2880961" y="817488"/>
                  <a:pt x="2874012" y="841688"/>
                </a:cubicBezTo>
                <a:cubicBezTo>
                  <a:pt x="2867063" y="865889"/>
                  <a:pt x="2863442" y="888818"/>
                  <a:pt x="2863148" y="910475"/>
                </a:cubicBezTo>
                <a:cubicBezTo>
                  <a:pt x="2863012" y="927545"/>
                  <a:pt x="2865809" y="940859"/>
                  <a:pt x="2871541" y="950419"/>
                </a:cubicBezTo>
                <a:cubicBezTo>
                  <a:pt x="2877273" y="959980"/>
                  <a:pt x="2886760" y="964839"/>
                  <a:pt x="2900001" y="964996"/>
                </a:cubicBezTo>
                <a:cubicBezTo>
                  <a:pt x="2913410" y="964557"/>
                  <a:pt x="2926080" y="959883"/>
                  <a:pt x="2938012" y="950973"/>
                </a:cubicBezTo>
                <a:cubicBezTo>
                  <a:pt x="2949944" y="942064"/>
                  <a:pt x="2960445" y="931556"/>
                  <a:pt x="2969517" y="919450"/>
                </a:cubicBezTo>
                <a:lnTo>
                  <a:pt x="2986455" y="892471"/>
                </a:lnTo>
                <a:lnTo>
                  <a:pt x="2991057" y="853619"/>
                </a:lnTo>
                <a:cubicBezTo>
                  <a:pt x="2995222" y="836234"/>
                  <a:pt x="3000649" y="820522"/>
                  <a:pt x="3007338" y="806481"/>
                </a:cubicBezTo>
                <a:cubicBezTo>
                  <a:pt x="3009367" y="801580"/>
                  <a:pt x="3012502" y="796995"/>
                  <a:pt x="3016740" y="792725"/>
                </a:cubicBezTo>
                <a:cubicBezTo>
                  <a:pt x="3020979" y="788455"/>
                  <a:pt x="3026258" y="786646"/>
                  <a:pt x="3032579" y="787298"/>
                </a:cubicBezTo>
                <a:cubicBezTo>
                  <a:pt x="3037375" y="771049"/>
                  <a:pt x="3044947" y="757734"/>
                  <a:pt x="3055296" y="747354"/>
                </a:cubicBezTo>
                <a:cubicBezTo>
                  <a:pt x="3065645" y="736973"/>
                  <a:pt x="3078771" y="731609"/>
                  <a:pt x="3094672" y="731262"/>
                </a:cubicBezTo>
                <a:cubicBezTo>
                  <a:pt x="3114718" y="731788"/>
                  <a:pt x="3129274" y="739319"/>
                  <a:pt x="3138340" y="753853"/>
                </a:cubicBezTo>
                <a:cubicBezTo>
                  <a:pt x="3147406" y="768388"/>
                  <a:pt x="3151865" y="786772"/>
                  <a:pt x="3151718" y="809005"/>
                </a:cubicBezTo>
                <a:cubicBezTo>
                  <a:pt x="3151644" y="826674"/>
                  <a:pt x="3149267" y="844974"/>
                  <a:pt x="3144587" y="863905"/>
                </a:cubicBezTo>
                <a:cubicBezTo>
                  <a:pt x="3139907" y="882836"/>
                  <a:pt x="3133365" y="900884"/>
                  <a:pt x="3124962" y="918048"/>
                </a:cubicBezTo>
                <a:cubicBezTo>
                  <a:pt x="3134217" y="917921"/>
                  <a:pt x="3143220" y="915397"/>
                  <a:pt x="3151970" y="910475"/>
                </a:cubicBezTo>
                <a:cubicBezTo>
                  <a:pt x="3160720" y="905553"/>
                  <a:pt x="3168209" y="897476"/>
                  <a:pt x="3174435" y="886244"/>
                </a:cubicBezTo>
                <a:lnTo>
                  <a:pt x="3176717" y="883002"/>
                </a:lnTo>
                <a:lnTo>
                  <a:pt x="3187891" y="831386"/>
                </a:lnTo>
                <a:cubicBezTo>
                  <a:pt x="3193403" y="809398"/>
                  <a:pt x="3200085" y="785110"/>
                  <a:pt x="3207934" y="758523"/>
                </a:cubicBezTo>
                <a:cubicBezTo>
                  <a:pt x="3209312" y="754001"/>
                  <a:pt x="3211731" y="750677"/>
                  <a:pt x="3215191" y="748553"/>
                </a:cubicBezTo>
                <a:cubicBezTo>
                  <a:pt x="3218651" y="746428"/>
                  <a:pt x="3222459" y="745376"/>
                  <a:pt x="3226613" y="745397"/>
                </a:cubicBezTo>
                <a:cubicBezTo>
                  <a:pt x="3232944" y="745450"/>
                  <a:pt x="3238581" y="747490"/>
                  <a:pt x="3243525" y="751518"/>
                </a:cubicBezTo>
                <a:cubicBezTo>
                  <a:pt x="3248468" y="755547"/>
                  <a:pt x="3251076" y="761247"/>
                  <a:pt x="3251350" y="768619"/>
                </a:cubicBezTo>
                <a:cubicBezTo>
                  <a:pt x="3251055" y="775498"/>
                  <a:pt x="3249498" y="783322"/>
                  <a:pt x="3246680" y="792094"/>
                </a:cubicBezTo>
                <a:cubicBezTo>
                  <a:pt x="3243861" y="800865"/>
                  <a:pt x="3241547" y="808690"/>
                  <a:pt x="3239738" y="815568"/>
                </a:cubicBezTo>
                <a:cubicBezTo>
                  <a:pt x="3250182" y="791294"/>
                  <a:pt x="3261604" y="771312"/>
                  <a:pt x="3274003" y="755620"/>
                </a:cubicBezTo>
                <a:cubicBezTo>
                  <a:pt x="3286403" y="739928"/>
                  <a:pt x="3299213" y="731809"/>
                  <a:pt x="3312433" y="731262"/>
                </a:cubicBezTo>
                <a:cubicBezTo>
                  <a:pt x="3327020" y="732009"/>
                  <a:pt x="3336970" y="737331"/>
                  <a:pt x="3342281" y="747227"/>
                </a:cubicBezTo>
                <a:cubicBezTo>
                  <a:pt x="3347592" y="757124"/>
                  <a:pt x="3350095" y="767115"/>
                  <a:pt x="3349790" y="777201"/>
                </a:cubicBezTo>
                <a:cubicBezTo>
                  <a:pt x="3349186" y="796753"/>
                  <a:pt x="3344954" y="818061"/>
                  <a:pt x="3337095" y="841127"/>
                </a:cubicBezTo>
                <a:cubicBezTo>
                  <a:pt x="3329236" y="864193"/>
                  <a:pt x="3321377" y="885801"/>
                  <a:pt x="3313518" y="905950"/>
                </a:cubicBezTo>
                <a:cubicBezTo>
                  <a:pt x="3305658" y="926100"/>
                  <a:pt x="3301427" y="941575"/>
                  <a:pt x="3300822" y="952376"/>
                </a:cubicBezTo>
                <a:cubicBezTo>
                  <a:pt x="3300812" y="955689"/>
                  <a:pt x="3301464" y="958276"/>
                  <a:pt x="3302778" y="960137"/>
                </a:cubicBezTo>
                <a:cubicBezTo>
                  <a:pt x="3304093" y="961999"/>
                  <a:pt x="3306133" y="962945"/>
                  <a:pt x="3308899" y="962977"/>
                </a:cubicBezTo>
                <a:cubicBezTo>
                  <a:pt x="3316559" y="962217"/>
                  <a:pt x="3324854" y="956333"/>
                  <a:pt x="3333785" y="945327"/>
                </a:cubicBezTo>
                <a:cubicBezTo>
                  <a:pt x="3342716" y="934320"/>
                  <a:pt x="3350750" y="922753"/>
                  <a:pt x="3357886" y="910625"/>
                </a:cubicBezTo>
                <a:cubicBezTo>
                  <a:pt x="3365022" y="898497"/>
                  <a:pt x="3369728" y="890369"/>
                  <a:pt x="3372003" y="886244"/>
                </a:cubicBezTo>
                <a:cubicBezTo>
                  <a:pt x="3373570" y="883677"/>
                  <a:pt x="3375231" y="881616"/>
                  <a:pt x="3376988" y="880059"/>
                </a:cubicBezTo>
                <a:lnTo>
                  <a:pt x="3377429" y="879830"/>
                </a:lnTo>
                <a:lnTo>
                  <a:pt x="3387916" y="831386"/>
                </a:lnTo>
                <a:cubicBezTo>
                  <a:pt x="3393429" y="809398"/>
                  <a:pt x="3400110" y="785110"/>
                  <a:pt x="3407959" y="758523"/>
                </a:cubicBezTo>
                <a:cubicBezTo>
                  <a:pt x="3409337" y="754001"/>
                  <a:pt x="3411756" y="750677"/>
                  <a:pt x="3415216" y="748553"/>
                </a:cubicBezTo>
                <a:cubicBezTo>
                  <a:pt x="3418677" y="746428"/>
                  <a:pt x="3422484" y="745376"/>
                  <a:pt x="3426638" y="745397"/>
                </a:cubicBezTo>
                <a:cubicBezTo>
                  <a:pt x="3432969" y="745450"/>
                  <a:pt x="3438606" y="747490"/>
                  <a:pt x="3443549" y="751518"/>
                </a:cubicBezTo>
                <a:cubicBezTo>
                  <a:pt x="3448493" y="755547"/>
                  <a:pt x="3451101" y="761247"/>
                  <a:pt x="3451374" y="768619"/>
                </a:cubicBezTo>
                <a:cubicBezTo>
                  <a:pt x="3451080" y="775498"/>
                  <a:pt x="3449523" y="783322"/>
                  <a:pt x="3446704" y="792094"/>
                </a:cubicBezTo>
                <a:cubicBezTo>
                  <a:pt x="3443886" y="800865"/>
                  <a:pt x="3441572" y="808690"/>
                  <a:pt x="3439763" y="815568"/>
                </a:cubicBezTo>
                <a:cubicBezTo>
                  <a:pt x="3450207" y="791294"/>
                  <a:pt x="3461629" y="771312"/>
                  <a:pt x="3474028" y="755620"/>
                </a:cubicBezTo>
                <a:cubicBezTo>
                  <a:pt x="3486428" y="739928"/>
                  <a:pt x="3499238" y="731809"/>
                  <a:pt x="3512458" y="731262"/>
                </a:cubicBezTo>
                <a:cubicBezTo>
                  <a:pt x="3527045" y="732009"/>
                  <a:pt x="3536995" y="737331"/>
                  <a:pt x="3542306" y="747227"/>
                </a:cubicBezTo>
                <a:cubicBezTo>
                  <a:pt x="3547617" y="757124"/>
                  <a:pt x="3550120" y="767115"/>
                  <a:pt x="3549815" y="777201"/>
                </a:cubicBezTo>
                <a:cubicBezTo>
                  <a:pt x="3549211" y="796753"/>
                  <a:pt x="3544979" y="818061"/>
                  <a:pt x="3537120" y="841127"/>
                </a:cubicBezTo>
                <a:cubicBezTo>
                  <a:pt x="3529261" y="864193"/>
                  <a:pt x="3521402" y="885801"/>
                  <a:pt x="3513543" y="905950"/>
                </a:cubicBezTo>
                <a:cubicBezTo>
                  <a:pt x="3505684" y="926100"/>
                  <a:pt x="3501452" y="941575"/>
                  <a:pt x="3500847" y="952376"/>
                </a:cubicBezTo>
                <a:cubicBezTo>
                  <a:pt x="3500837" y="955689"/>
                  <a:pt x="3501489" y="958276"/>
                  <a:pt x="3502803" y="960137"/>
                </a:cubicBezTo>
                <a:cubicBezTo>
                  <a:pt x="3504118" y="961999"/>
                  <a:pt x="3506158" y="962945"/>
                  <a:pt x="3508924" y="962977"/>
                </a:cubicBezTo>
                <a:cubicBezTo>
                  <a:pt x="3516584" y="962217"/>
                  <a:pt x="3524879" y="956333"/>
                  <a:pt x="3533810" y="945327"/>
                </a:cubicBezTo>
                <a:cubicBezTo>
                  <a:pt x="3542741" y="934320"/>
                  <a:pt x="3550775" y="922753"/>
                  <a:pt x="3557911" y="910625"/>
                </a:cubicBezTo>
                <a:cubicBezTo>
                  <a:pt x="3565047" y="898497"/>
                  <a:pt x="3569753" y="890369"/>
                  <a:pt x="3572027" y="886244"/>
                </a:cubicBezTo>
                <a:cubicBezTo>
                  <a:pt x="3573595" y="883677"/>
                  <a:pt x="3575256" y="881616"/>
                  <a:pt x="3577012" y="880059"/>
                </a:cubicBezTo>
                <a:lnTo>
                  <a:pt x="3579234" y="878903"/>
                </a:lnTo>
                <a:lnTo>
                  <a:pt x="3581505" y="860908"/>
                </a:lnTo>
                <a:cubicBezTo>
                  <a:pt x="3586657" y="839027"/>
                  <a:pt x="3593864" y="818360"/>
                  <a:pt x="3603125" y="798909"/>
                </a:cubicBezTo>
                <a:cubicBezTo>
                  <a:pt x="3612387" y="779457"/>
                  <a:pt x="3623222" y="763587"/>
                  <a:pt x="3635631" y="751298"/>
                </a:cubicBezTo>
                <a:cubicBezTo>
                  <a:pt x="3648040" y="739008"/>
                  <a:pt x="3661542" y="732666"/>
                  <a:pt x="3676136" y="732272"/>
                </a:cubicBezTo>
                <a:cubicBezTo>
                  <a:pt x="3686316" y="732850"/>
                  <a:pt x="3694352" y="737120"/>
                  <a:pt x="3700241" y="745082"/>
                </a:cubicBezTo>
                <a:cubicBezTo>
                  <a:pt x="3706131" y="753043"/>
                  <a:pt x="3709370" y="761226"/>
                  <a:pt x="3709959" y="769629"/>
                </a:cubicBezTo>
                <a:lnTo>
                  <a:pt x="3712988" y="769629"/>
                </a:lnTo>
                <a:cubicBezTo>
                  <a:pt x="3719666" y="769682"/>
                  <a:pt x="3725871" y="772227"/>
                  <a:pt x="3731603" y="777265"/>
                </a:cubicBezTo>
                <a:cubicBezTo>
                  <a:pt x="3737335" y="782302"/>
                  <a:pt x="3740385" y="789517"/>
                  <a:pt x="3740753" y="798909"/>
                </a:cubicBezTo>
                <a:cubicBezTo>
                  <a:pt x="3740837" y="801433"/>
                  <a:pt x="3740669" y="803957"/>
                  <a:pt x="3740248" y="806481"/>
                </a:cubicBezTo>
                <a:cubicBezTo>
                  <a:pt x="3732981" y="838969"/>
                  <a:pt x="3726061" y="867765"/>
                  <a:pt x="3719488" y="892869"/>
                </a:cubicBezTo>
                <a:cubicBezTo>
                  <a:pt x="3712914" y="917974"/>
                  <a:pt x="3709402" y="936800"/>
                  <a:pt x="3708949" y="949347"/>
                </a:cubicBezTo>
                <a:cubicBezTo>
                  <a:pt x="3708960" y="953186"/>
                  <a:pt x="3709570" y="956235"/>
                  <a:pt x="3710779" y="958497"/>
                </a:cubicBezTo>
                <a:cubicBezTo>
                  <a:pt x="3711989" y="960758"/>
                  <a:pt x="3713735" y="961915"/>
                  <a:pt x="3716017" y="961967"/>
                </a:cubicBezTo>
                <a:cubicBezTo>
                  <a:pt x="3721255" y="961873"/>
                  <a:pt x="3727943" y="955373"/>
                  <a:pt x="3736084" y="942469"/>
                </a:cubicBezTo>
                <a:cubicBezTo>
                  <a:pt x="3744224" y="929564"/>
                  <a:pt x="3754194" y="910822"/>
                  <a:pt x="3765995" y="886244"/>
                </a:cubicBezTo>
                <a:lnTo>
                  <a:pt x="3767111" y="884678"/>
                </a:lnTo>
                <a:lnTo>
                  <a:pt x="3772233" y="857279"/>
                </a:lnTo>
                <a:cubicBezTo>
                  <a:pt x="3774645" y="845269"/>
                  <a:pt x="3777338" y="832650"/>
                  <a:pt x="3780311" y="819420"/>
                </a:cubicBezTo>
                <a:cubicBezTo>
                  <a:pt x="3786256" y="792960"/>
                  <a:pt x="3792651" y="767108"/>
                  <a:pt x="3799494" y="741864"/>
                </a:cubicBezTo>
                <a:cubicBezTo>
                  <a:pt x="3800840" y="737562"/>
                  <a:pt x="3803322" y="734302"/>
                  <a:pt x="3806940" y="732083"/>
                </a:cubicBezTo>
                <a:cubicBezTo>
                  <a:pt x="3810558" y="729864"/>
                  <a:pt x="3814807" y="728749"/>
                  <a:pt x="3819687" y="728738"/>
                </a:cubicBezTo>
                <a:cubicBezTo>
                  <a:pt x="3826303" y="728738"/>
                  <a:pt x="3832255" y="730884"/>
                  <a:pt x="3837545" y="735175"/>
                </a:cubicBezTo>
                <a:cubicBezTo>
                  <a:pt x="3842836" y="739466"/>
                  <a:pt x="3845633" y="745902"/>
                  <a:pt x="3845938" y="754484"/>
                </a:cubicBezTo>
                <a:cubicBezTo>
                  <a:pt x="3846022" y="757008"/>
                  <a:pt x="3845854" y="759533"/>
                  <a:pt x="3845433" y="762057"/>
                </a:cubicBezTo>
                <a:cubicBezTo>
                  <a:pt x="3840631" y="784300"/>
                  <a:pt x="3835034" y="807011"/>
                  <a:pt x="3828643" y="830189"/>
                </a:cubicBezTo>
                <a:cubicBezTo>
                  <a:pt x="3822252" y="853368"/>
                  <a:pt x="3816618" y="874807"/>
                  <a:pt x="3811741" y="894508"/>
                </a:cubicBezTo>
                <a:cubicBezTo>
                  <a:pt x="3806864" y="914208"/>
                  <a:pt x="3804296" y="929964"/>
                  <a:pt x="3804037" y="941774"/>
                </a:cubicBezTo>
                <a:cubicBezTo>
                  <a:pt x="3804006" y="947107"/>
                  <a:pt x="3804700" y="951208"/>
                  <a:pt x="3806120" y="954079"/>
                </a:cubicBezTo>
                <a:cubicBezTo>
                  <a:pt x="3807540" y="956951"/>
                  <a:pt x="3809874" y="958402"/>
                  <a:pt x="3813124" y="958434"/>
                </a:cubicBezTo>
                <a:cubicBezTo>
                  <a:pt x="3819544" y="957748"/>
                  <a:pt x="3826393" y="952332"/>
                  <a:pt x="3833672" y="942186"/>
                </a:cubicBezTo>
                <a:cubicBezTo>
                  <a:pt x="3840952" y="932039"/>
                  <a:pt x="3847502" y="921276"/>
                  <a:pt x="3853323" y="909896"/>
                </a:cubicBezTo>
                <a:cubicBezTo>
                  <a:pt x="3856234" y="904205"/>
                  <a:pt x="3858672" y="899389"/>
                  <a:pt x="3860638" y="895447"/>
                </a:cubicBezTo>
                <a:lnTo>
                  <a:pt x="3860906" y="894899"/>
                </a:lnTo>
                <a:lnTo>
                  <a:pt x="3861763" y="888458"/>
                </a:lnTo>
                <a:cubicBezTo>
                  <a:pt x="3862808" y="881416"/>
                  <a:pt x="3864021" y="873925"/>
                  <a:pt x="3865401" y="865988"/>
                </a:cubicBezTo>
                <a:cubicBezTo>
                  <a:pt x="3870922" y="834236"/>
                  <a:pt x="3878179" y="799929"/>
                  <a:pt x="3887171" y="763066"/>
                </a:cubicBezTo>
                <a:lnTo>
                  <a:pt x="3871017" y="761552"/>
                </a:lnTo>
                <a:cubicBezTo>
                  <a:pt x="3868009" y="761173"/>
                  <a:pt x="3865822" y="759659"/>
                  <a:pt x="3864455" y="757008"/>
                </a:cubicBezTo>
                <a:cubicBezTo>
                  <a:pt x="3863087" y="754358"/>
                  <a:pt x="3862414" y="751329"/>
                  <a:pt x="3862435" y="747922"/>
                </a:cubicBezTo>
                <a:cubicBezTo>
                  <a:pt x="3862467" y="743957"/>
                  <a:pt x="3863287" y="740402"/>
                  <a:pt x="3864896" y="737257"/>
                </a:cubicBezTo>
                <a:cubicBezTo>
                  <a:pt x="3866505" y="734113"/>
                  <a:pt x="3868714" y="732451"/>
                  <a:pt x="3871522" y="732272"/>
                </a:cubicBezTo>
                <a:cubicBezTo>
                  <a:pt x="3879179" y="732188"/>
                  <a:pt x="3887087" y="732356"/>
                  <a:pt x="3895249" y="732777"/>
                </a:cubicBezTo>
                <a:cubicBezTo>
                  <a:pt x="3901223" y="710060"/>
                  <a:pt x="3907449" y="688352"/>
                  <a:pt x="3913927" y="667654"/>
                </a:cubicBezTo>
                <a:cubicBezTo>
                  <a:pt x="3915294" y="663374"/>
                  <a:pt x="3917861" y="660198"/>
                  <a:pt x="3921626" y="658126"/>
                </a:cubicBezTo>
                <a:cubicBezTo>
                  <a:pt x="3925391" y="656054"/>
                  <a:pt x="3929724" y="655023"/>
                  <a:pt x="3934625" y="655034"/>
                </a:cubicBezTo>
                <a:close/>
                <a:moveTo>
                  <a:pt x="2221706" y="631307"/>
                </a:moveTo>
                <a:cubicBezTo>
                  <a:pt x="2232003" y="631517"/>
                  <a:pt x="2239554" y="634126"/>
                  <a:pt x="2244360" y="639132"/>
                </a:cubicBezTo>
                <a:cubicBezTo>
                  <a:pt x="2249167" y="644138"/>
                  <a:pt x="2251544" y="650280"/>
                  <a:pt x="2251491" y="657558"/>
                </a:cubicBezTo>
                <a:cubicBezTo>
                  <a:pt x="2251291" y="668832"/>
                  <a:pt x="2246516" y="679476"/>
                  <a:pt x="2237167" y="689488"/>
                </a:cubicBezTo>
                <a:cubicBezTo>
                  <a:pt x="2227817" y="699500"/>
                  <a:pt x="2215091" y="704843"/>
                  <a:pt x="2198989" y="705516"/>
                </a:cubicBezTo>
                <a:cubicBezTo>
                  <a:pt x="2191196" y="705327"/>
                  <a:pt x="2185454" y="702929"/>
                  <a:pt x="2181762" y="698323"/>
                </a:cubicBezTo>
                <a:cubicBezTo>
                  <a:pt x="2178071" y="693716"/>
                  <a:pt x="2176241" y="688037"/>
                  <a:pt x="2176272" y="681285"/>
                </a:cubicBezTo>
                <a:cubicBezTo>
                  <a:pt x="2176430" y="669705"/>
                  <a:pt x="2180531" y="658662"/>
                  <a:pt x="2188577" y="648156"/>
                </a:cubicBezTo>
                <a:cubicBezTo>
                  <a:pt x="2196623" y="637649"/>
                  <a:pt x="2207666" y="632033"/>
                  <a:pt x="2221706" y="631307"/>
                </a:cubicBezTo>
                <a:close/>
                <a:moveTo>
                  <a:pt x="1631156" y="631307"/>
                </a:moveTo>
                <a:cubicBezTo>
                  <a:pt x="1641453" y="631517"/>
                  <a:pt x="1649004" y="634126"/>
                  <a:pt x="1653811" y="639132"/>
                </a:cubicBezTo>
                <a:cubicBezTo>
                  <a:pt x="1658617" y="644138"/>
                  <a:pt x="1660994" y="650280"/>
                  <a:pt x="1660941" y="657558"/>
                </a:cubicBezTo>
                <a:cubicBezTo>
                  <a:pt x="1660741" y="668832"/>
                  <a:pt x="1655966" y="679476"/>
                  <a:pt x="1646617" y="689488"/>
                </a:cubicBezTo>
                <a:cubicBezTo>
                  <a:pt x="1637267" y="699500"/>
                  <a:pt x="1624541" y="704843"/>
                  <a:pt x="1608439" y="705516"/>
                </a:cubicBezTo>
                <a:cubicBezTo>
                  <a:pt x="1600646" y="705327"/>
                  <a:pt x="1594904" y="702929"/>
                  <a:pt x="1591212" y="698323"/>
                </a:cubicBezTo>
                <a:cubicBezTo>
                  <a:pt x="1587521" y="693716"/>
                  <a:pt x="1585691" y="688037"/>
                  <a:pt x="1585722" y="681285"/>
                </a:cubicBezTo>
                <a:cubicBezTo>
                  <a:pt x="1585880" y="669705"/>
                  <a:pt x="1589982" y="658662"/>
                  <a:pt x="1598027" y="648156"/>
                </a:cubicBezTo>
                <a:cubicBezTo>
                  <a:pt x="1606073" y="637649"/>
                  <a:pt x="1617116" y="632033"/>
                  <a:pt x="1631156" y="631307"/>
                </a:cubicBezTo>
                <a:close/>
                <a:moveTo>
                  <a:pt x="1341130" y="629793"/>
                </a:moveTo>
                <a:cubicBezTo>
                  <a:pt x="1336498" y="631578"/>
                  <a:pt x="1331153" y="639650"/>
                  <a:pt x="1325093" y="654008"/>
                </a:cubicBezTo>
                <a:cubicBezTo>
                  <a:pt x="1319034" y="668367"/>
                  <a:pt x="1312790" y="686630"/>
                  <a:pt x="1306360" y="708798"/>
                </a:cubicBezTo>
                <a:cubicBezTo>
                  <a:pt x="1299930" y="730965"/>
                  <a:pt x="1293843" y="754655"/>
                  <a:pt x="1288099" y="779868"/>
                </a:cubicBezTo>
                <a:cubicBezTo>
                  <a:pt x="1282356" y="805080"/>
                  <a:pt x="1277484" y="829432"/>
                  <a:pt x="1273483" y="852925"/>
                </a:cubicBezTo>
                <a:cubicBezTo>
                  <a:pt x="1287210" y="841043"/>
                  <a:pt x="1299245" y="823075"/>
                  <a:pt x="1309588" y="799021"/>
                </a:cubicBezTo>
                <a:cubicBezTo>
                  <a:pt x="1319930" y="774967"/>
                  <a:pt x="1328001" y="749483"/>
                  <a:pt x="1333800" y="722568"/>
                </a:cubicBezTo>
                <a:cubicBezTo>
                  <a:pt x="1339600" y="695654"/>
                  <a:pt x="1342548" y="671964"/>
                  <a:pt x="1342644" y="651500"/>
                </a:cubicBezTo>
                <a:cubicBezTo>
                  <a:pt x="1342644" y="647440"/>
                  <a:pt x="1342518" y="643570"/>
                  <a:pt x="1342266" y="639889"/>
                </a:cubicBezTo>
                <a:cubicBezTo>
                  <a:pt x="1342013" y="636208"/>
                  <a:pt x="1341634" y="632843"/>
                  <a:pt x="1341130" y="629793"/>
                </a:cubicBezTo>
                <a:close/>
                <a:moveTo>
                  <a:pt x="3851996" y="619191"/>
                </a:moveTo>
                <a:cubicBezTo>
                  <a:pt x="3854814" y="619160"/>
                  <a:pt x="3857254" y="619601"/>
                  <a:pt x="3859316" y="620516"/>
                </a:cubicBezTo>
                <a:cubicBezTo>
                  <a:pt x="3861377" y="621431"/>
                  <a:pt x="3862807" y="623009"/>
                  <a:pt x="3863607" y="625249"/>
                </a:cubicBezTo>
                <a:cubicBezTo>
                  <a:pt x="3871226" y="647200"/>
                  <a:pt x="3877863" y="663261"/>
                  <a:pt x="3883519" y="673432"/>
                </a:cubicBezTo>
                <a:cubicBezTo>
                  <a:pt x="3889175" y="683603"/>
                  <a:pt x="3893569" y="690465"/>
                  <a:pt x="3896701" y="694017"/>
                </a:cubicBezTo>
                <a:cubicBezTo>
                  <a:pt x="3899833" y="697570"/>
                  <a:pt x="3901422" y="700393"/>
                  <a:pt x="3901469" y="702487"/>
                </a:cubicBezTo>
                <a:cubicBezTo>
                  <a:pt x="3901090" y="706189"/>
                  <a:pt x="3898187" y="709513"/>
                  <a:pt x="3892760" y="712458"/>
                </a:cubicBezTo>
                <a:cubicBezTo>
                  <a:pt x="3887333" y="715402"/>
                  <a:pt x="3881654" y="716959"/>
                  <a:pt x="3875722" y="717127"/>
                </a:cubicBezTo>
                <a:cubicBezTo>
                  <a:pt x="3869605" y="716728"/>
                  <a:pt x="3863778" y="712814"/>
                  <a:pt x="3858241" y="705385"/>
                </a:cubicBezTo>
                <a:cubicBezTo>
                  <a:pt x="3852703" y="697956"/>
                  <a:pt x="3847811" y="689405"/>
                  <a:pt x="3843563" y="679733"/>
                </a:cubicBezTo>
                <a:cubicBezTo>
                  <a:pt x="3839316" y="670060"/>
                  <a:pt x="3836069" y="661659"/>
                  <a:pt x="3833822" y="654529"/>
                </a:cubicBezTo>
                <a:cubicBezTo>
                  <a:pt x="3830809" y="659671"/>
                  <a:pt x="3826458" y="666607"/>
                  <a:pt x="3820771" y="675339"/>
                </a:cubicBezTo>
                <a:cubicBezTo>
                  <a:pt x="3815084" y="684071"/>
                  <a:pt x="3808977" y="692017"/>
                  <a:pt x="3802448" y="699178"/>
                </a:cubicBezTo>
                <a:cubicBezTo>
                  <a:pt x="3795920" y="706339"/>
                  <a:pt x="3789887" y="710134"/>
                  <a:pt x="3784349" y="710565"/>
                </a:cubicBezTo>
                <a:cubicBezTo>
                  <a:pt x="3781457" y="710522"/>
                  <a:pt x="3778912" y="709849"/>
                  <a:pt x="3776714" y="708545"/>
                </a:cubicBezTo>
                <a:cubicBezTo>
                  <a:pt x="3774516" y="707241"/>
                  <a:pt x="3773359" y="705558"/>
                  <a:pt x="3773243" y="703497"/>
                </a:cubicBezTo>
                <a:cubicBezTo>
                  <a:pt x="3773040" y="702285"/>
                  <a:pt x="3774231" y="700334"/>
                  <a:pt x="3776814" y="697645"/>
                </a:cubicBezTo>
                <a:cubicBezTo>
                  <a:pt x="3779398" y="694955"/>
                  <a:pt x="3784589" y="688704"/>
                  <a:pt x="3792389" y="678891"/>
                </a:cubicBezTo>
                <a:cubicBezTo>
                  <a:pt x="3800189" y="669079"/>
                  <a:pt x="3811812" y="652880"/>
                  <a:pt x="3827259" y="630297"/>
                </a:cubicBezTo>
                <a:cubicBezTo>
                  <a:pt x="3829458" y="627184"/>
                  <a:pt x="3832886" y="624576"/>
                  <a:pt x="3837545" y="622473"/>
                </a:cubicBezTo>
                <a:cubicBezTo>
                  <a:pt x="3842204" y="620369"/>
                  <a:pt x="3847021" y="619275"/>
                  <a:pt x="3851996" y="619191"/>
                </a:cubicBezTo>
                <a:close/>
                <a:moveTo>
                  <a:pt x="1328509" y="609600"/>
                </a:moveTo>
                <a:cubicBezTo>
                  <a:pt x="1333105" y="609705"/>
                  <a:pt x="1337165" y="610756"/>
                  <a:pt x="1340688" y="612755"/>
                </a:cubicBezTo>
                <a:cubicBezTo>
                  <a:pt x="1344211" y="614753"/>
                  <a:pt x="1346883" y="617067"/>
                  <a:pt x="1348702" y="619696"/>
                </a:cubicBezTo>
                <a:cubicBezTo>
                  <a:pt x="1355370" y="623019"/>
                  <a:pt x="1360713" y="628236"/>
                  <a:pt x="1364730" y="635346"/>
                </a:cubicBezTo>
                <a:cubicBezTo>
                  <a:pt x="1368748" y="642455"/>
                  <a:pt x="1370809" y="654234"/>
                  <a:pt x="1370914" y="670683"/>
                </a:cubicBezTo>
                <a:cubicBezTo>
                  <a:pt x="1370874" y="688615"/>
                  <a:pt x="1368557" y="708819"/>
                  <a:pt x="1363965" y="731294"/>
                </a:cubicBezTo>
                <a:cubicBezTo>
                  <a:pt x="1359373" y="753769"/>
                  <a:pt x="1352750" y="775424"/>
                  <a:pt x="1344096" y="796259"/>
                </a:cubicBezTo>
                <a:cubicBezTo>
                  <a:pt x="1335441" y="817093"/>
                  <a:pt x="1325000" y="834015"/>
                  <a:pt x="1312773" y="847025"/>
                </a:cubicBezTo>
                <a:cubicBezTo>
                  <a:pt x="1300545" y="860035"/>
                  <a:pt x="1286776" y="866040"/>
                  <a:pt x="1271464" y="865041"/>
                </a:cubicBezTo>
                <a:cubicBezTo>
                  <a:pt x="1269423" y="877998"/>
                  <a:pt x="1267825" y="889946"/>
                  <a:pt x="1266668" y="900884"/>
                </a:cubicBezTo>
                <a:cubicBezTo>
                  <a:pt x="1265511" y="911821"/>
                  <a:pt x="1264922" y="921245"/>
                  <a:pt x="1264901" y="929154"/>
                </a:cubicBezTo>
                <a:cubicBezTo>
                  <a:pt x="1264859" y="939976"/>
                  <a:pt x="1266458" y="947990"/>
                  <a:pt x="1269697" y="953196"/>
                </a:cubicBezTo>
                <a:cubicBezTo>
                  <a:pt x="1272936" y="958402"/>
                  <a:pt x="1278069" y="960989"/>
                  <a:pt x="1285094" y="960958"/>
                </a:cubicBezTo>
                <a:cubicBezTo>
                  <a:pt x="1294125" y="960690"/>
                  <a:pt x="1303324" y="956851"/>
                  <a:pt x="1312691" y="949440"/>
                </a:cubicBezTo>
                <a:cubicBezTo>
                  <a:pt x="1322058" y="942030"/>
                  <a:pt x="1330921" y="932656"/>
                  <a:pt x="1339279" y="921320"/>
                </a:cubicBezTo>
                <a:lnTo>
                  <a:pt x="1355735" y="894522"/>
                </a:lnTo>
                <a:lnTo>
                  <a:pt x="1363671" y="850717"/>
                </a:lnTo>
                <a:cubicBezTo>
                  <a:pt x="1370907" y="817956"/>
                  <a:pt x="1377385" y="786046"/>
                  <a:pt x="1383106" y="754989"/>
                </a:cubicBezTo>
                <a:cubicBezTo>
                  <a:pt x="1384621" y="747196"/>
                  <a:pt x="1388028" y="741453"/>
                  <a:pt x="1393329" y="737762"/>
                </a:cubicBezTo>
                <a:cubicBezTo>
                  <a:pt x="1398630" y="734070"/>
                  <a:pt x="1404309" y="732240"/>
                  <a:pt x="1410367" y="732272"/>
                </a:cubicBezTo>
                <a:cubicBezTo>
                  <a:pt x="1416130" y="732293"/>
                  <a:pt x="1421136" y="733892"/>
                  <a:pt x="1425385" y="737068"/>
                </a:cubicBezTo>
                <a:cubicBezTo>
                  <a:pt x="1429634" y="740244"/>
                  <a:pt x="1431864" y="744872"/>
                  <a:pt x="1432074" y="750951"/>
                </a:cubicBezTo>
                <a:cubicBezTo>
                  <a:pt x="1432085" y="751729"/>
                  <a:pt x="1432064" y="752570"/>
                  <a:pt x="1432012" y="753475"/>
                </a:cubicBezTo>
                <a:cubicBezTo>
                  <a:pt x="1431959" y="754379"/>
                  <a:pt x="1431812" y="755221"/>
                  <a:pt x="1431570" y="755999"/>
                </a:cubicBezTo>
                <a:cubicBezTo>
                  <a:pt x="1423051" y="796574"/>
                  <a:pt x="1415226" y="832543"/>
                  <a:pt x="1408095" y="863905"/>
                </a:cubicBezTo>
                <a:cubicBezTo>
                  <a:pt x="1400965" y="895267"/>
                  <a:pt x="1397178" y="919373"/>
                  <a:pt x="1396737" y="936221"/>
                </a:cubicBezTo>
                <a:cubicBezTo>
                  <a:pt x="1396726" y="943068"/>
                  <a:pt x="1397631" y="948306"/>
                  <a:pt x="1399450" y="951934"/>
                </a:cubicBezTo>
                <a:cubicBezTo>
                  <a:pt x="1401269" y="955562"/>
                  <a:pt x="1404067" y="957392"/>
                  <a:pt x="1407843" y="957424"/>
                </a:cubicBezTo>
                <a:cubicBezTo>
                  <a:pt x="1417519" y="956866"/>
                  <a:pt x="1426325" y="947156"/>
                  <a:pt x="1434262" y="928294"/>
                </a:cubicBezTo>
                <a:cubicBezTo>
                  <a:pt x="1442199" y="909431"/>
                  <a:pt x="1449771" y="884763"/>
                  <a:pt x="1456979" y="854290"/>
                </a:cubicBezTo>
                <a:cubicBezTo>
                  <a:pt x="1464187" y="823817"/>
                  <a:pt x="1471535" y="790885"/>
                  <a:pt x="1479023" y="755494"/>
                </a:cubicBezTo>
                <a:cubicBezTo>
                  <a:pt x="1480969" y="747196"/>
                  <a:pt x="1484524" y="741075"/>
                  <a:pt x="1489687" y="737131"/>
                </a:cubicBezTo>
                <a:cubicBezTo>
                  <a:pt x="1494851" y="733187"/>
                  <a:pt x="1500552" y="731231"/>
                  <a:pt x="1506788" y="731262"/>
                </a:cubicBezTo>
                <a:cubicBezTo>
                  <a:pt x="1512552" y="731304"/>
                  <a:pt x="1517558" y="733113"/>
                  <a:pt x="1521807" y="736689"/>
                </a:cubicBezTo>
                <a:cubicBezTo>
                  <a:pt x="1526056" y="740265"/>
                  <a:pt x="1528286" y="745355"/>
                  <a:pt x="1528496" y="751960"/>
                </a:cubicBezTo>
                <a:cubicBezTo>
                  <a:pt x="1528275" y="757601"/>
                  <a:pt x="1526067" y="769036"/>
                  <a:pt x="1521870" y="786265"/>
                </a:cubicBezTo>
                <a:cubicBezTo>
                  <a:pt x="1517674" y="803493"/>
                  <a:pt x="1512815" y="822958"/>
                  <a:pt x="1507294" y="844659"/>
                </a:cubicBezTo>
                <a:cubicBezTo>
                  <a:pt x="1501772" y="866360"/>
                  <a:pt x="1496913" y="886739"/>
                  <a:pt x="1492717" y="905798"/>
                </a:cubicBezTo>
                <a:cubicBezTo>
                  <a:pt x="1488520" y="924856"/>
                  <a:pt x="1486312" y="939036"/>
                  <a:pt x="1486091" y="948337"/>
                </a:cubicBezTo>
                <a:cubicBezTo>
                  <a:pt x="1486006" y="957424"/>
                  <a:pt x="1488194" y="961967"/>
                  <a:pt x="1492654" y="961967"/>
                </a:cubicBezTo>
                <a:cubicBezTo>
                  <a:pt x="1498945" y="961238"/>
                  <a:pt x="1505938" y="955517"/>
                  <a:pt x="1513632" y="944803"/>
                </a:cubicBezTo>
                <a:cubicBezTo>
                  <a:pt x="1521326" y="934090"/>
                  <a:pt x="1528319" y="922759"/>
                  <a:pt x="1534610" y="910812"/>
                </a:cubicBezTo>
                <a:cubicBezTo>
                  <a:pt x="1540902" y="898864"/>
                  <a:pt x="1545090" y="890675"/>
                  <a:pt x="1547175" y="886244"/>
                </a:cubicBezTo>
                <a:lnTo>
                  <a:pt x="1547613" y="885601"/>
                </a:lnTo>
                <a:lnTo>
                  <a:pt x="1552909" y="857279"/>
                </a:lnTo>
                <a:cubicBezTo>
                  <a:pt x="1555321" y="845269"/>
                  <a:pt x="1558013" y="832650"/>
                  <a:pt x="1560986" y="819420"/>
                </a:cubicBezTo>
                <a:cubicBezTo>
                  <a:pt x="1566931" y="792960"/>
                  <a:pt x="1573326" y="767108"/>
                  <a:pt x="1580169" y="741864"/>
                </a:cubicBezTo>
                <a:cubicBezTo>
                  <a:pt x="1581515" y="737562"/>
                  <a:pt x="1583997" y="734302"/>
                  <a:pt x="1587615" y="732083"/>
                </a:cubicBezTo>
                <a:cubicBezTo>
                  <a:pt x="1591233" y="729864"/>
                  <a:pt x="1595482" y="728749"/>
                  <a:pt x="1600362" y="728738"/>
                </a:cubicBezTo>
                <a:cubicBezTo>
                  <a:pt x="1606977" y="728738"/>
                  <a:pt x="1612930" y="730884"/>
                  <a:pt x="1618220" y="735175"/>
                </a:cubicBezTo>
                <a:cubicBezTo>
                  <a:pt x="1623511" y="739466"/>
                  <a:pt x="1626308" y="745902"/>
                  <a:pt x="1626613" y="754484"/>
                </a:cubicBezTo>
                <a:cubicBezTo>
                  <a:pt x="1626395" y="761636"/>
                  <a:pt x="1624212" y="773331"/>
                  <a:pt x="1620066" y="789570"/>
                </a:cubicBezTo>
                <a:cubicBezTo>
                  <a:pt x="1615920" y="805808"/>
                  <a:pt x="1611119" y="823814"/>
                  <a:pt x="1605663" y="843586"/>
                </a:cubicBezTo>
                <a:cubicBezTo>
                  <a:pt x="1600207" y="863358"/>
                  <a:pt x="1595406" y="882121"/>
                  <a:pt x="1591259" y="899874"/>
                </a:cubicBezTo>
                <a:cubicBezTo>
                  <a:pt x="1587113" y="917627"/>
                  <a:pt x="1584931" y="931594"/>
                  <a:pt x="1584713" y="941774"/>
                </a:cubicBezTo>
                <a:cubicBezTo>
                  <a:pt x="1584681" y="947107"/>
                  <a:pt x="1585375" y="951208"/>
                  <a:pt x="1586795" y="954079"/>
                </a:cubicBezTo>
                <a:cubicBezTo>
                  <a:pt x="1588215" y="956951"/>
                  <a:pt x="1590550" y="958402"/>
                  <a:pt x="1593799" y="958434"/>
                </a:cubicBezTo>
                <a:cubicBezTo>
                  <a:pt x="1600219" y="957748"/>
                  <a:pt x="1607068" y="952332"/>
                  <a:pt x="1614347" y="942186"/>
                </a:cubicBezTo>
                <a:cubicBezTo>
                  <a:pt x="1621627" y="932039"/>
                  <a:pt x="1628177" y="921276"/>
                  <a:pt x="1633998" y="909896"/>
                </a:cubicBezTo>
                <a:cubicBezTo>
                  <a:pt x="1639819" y="898515"/>
                  <a:pt x="1643752" y="890631"/>
                  <a:pt x="1645796" y="886244"/>
                </a:cubicBezTo>
                <a:cubicBezTo>
                  <a:pt x="1648909" y="880606"/>
                  <a:pt x="1651770" y="877746"/>
                  <a:pt x="1654378" y="877662"/>
                </a:cubicBezTo>
                <a:cubicBezTo>
                  <a:pt x="1655409" y="877683"/>
                  <a:pt x="1656250" y="878145"/>
                  <a:pt x="1656902" y="879050"/>
                </a:cubicBezTo>
                <a:cubicBezTo>
                  <a:pt x="1657555" y="879954"/>
                  <a:pt x="1657891" y="881174"/>
                  <a:pt x="1657912" y="882710"/>
                </a:cubicBezTo>
                <a:cubicBezTo>
                  <a:pt x="1657923" y="883951"/>
                  <a:pt x="1657775" y="885255"/>
                  <a:pt x="1657471" y="886622"/>
                </a:cubicBezTo>
                <a:cubicBezTo>
                  <a:pt x="1657165" y="887989"/>
                  <a:pt x="1656640" y="889546"/>
                  <a:pt x="1655893" y="891292"/>
                </a:cubicBezTo>
                <a:cubicBezTo>
                  <a:pt x="1654102" y="896094"/>
                  <a:pt x="1650995" y="903811"/>
                  <a:pt x="1646569" y="914443"/>
                </a:cubicBezTo>
                <a:cubicBezTo>
                  <a:pt x="1642144" y="925074"/>
                  <a:pt x="1636544" y="936309"/>
                  <a:pt x="1629768" y="948148"/>
                </a:cubicBezTo>
                <a:cubicBezTo>
                  <a:pt x="1622992" y="959986"/>
                  <a:pt x="1615183" y="970117"/>
                  <a:pt x="1606341" y="978540"/>
                </a:cubicBezTo>
                <a:cubicBezTo>
                  <a:pt x="1597499" y="986963"/>
                  <a:pt x="1587765" y="991367"/>
                  <a:pt x="1577140" y="991752"/>
                </a:cubicBezTo>
                <a:cubicBezTo>
                  <a:pt x="1567012" y="991952"/>
                  <a:pt x="1558493" y="988018"/>
                  <a:pt x="1551583" y="979952"/>
                </a:cubicBezTo>
                <a:cubicBezTo>
                  <a:pt x="1544674" y="971885"/>
                  <a:pt x="1541077" y="958486"/>
                  <a:pt x="1540793" y="939755"/>
                </a:cubicBezTo>
                <a:cubicBezTo>
                  <a:pt x="1540821" y="937104"/>
                  <a:pt x="1540961" y="934110"/>
                  <a:pt x="1541213" y="930773"/>
                </a:cubicBezTo>
                <a:lnTo>
                  <a:pt x="1541793" y="924924"/>
                </a:lnTo>
                <a:lnTo>
                  <a:pt x="1529379" y="948148"/>
                </a:lnTo>
                <a:cubicBezTo>
                  <a:pt x="1522144" y="959986"/>
                  <a:pt x="1513930" y="970117"/>
                  <a:pt x="1504738" y="978540"/>
                </a:cubicBezTo>
                <a:cubicBezTo>
                  <a:pt x="1495546" y="986963"/>
                  <a:pt x="1485628" y="991367"/>
                  <a:pt x="1474985" y="991752"/>
                </a:cubicBezTo>
                <a:cubicBezTo>
                  <a:pt x="1466991" y="992131"/>
                  <a:pt x="1459503" y="989354"/>
                  <a:pt x="1452520" y="983422"/>
                </a:cubicBezTo>
                <a:cubicBezTo>
                  <a:pt x="1445536" y="977491"/>
                  <a:pt x="1441582" y="966132"/>
                  <a:pt x="1440657" y="949347"/>
                </a:cubicBezTo>
                <a:cubicBezTo>
                  <a:pt x="1433862" y="962598"/>
                  <a:pt x="1426248" y="972947"/>
                  <a:pt x="1417813" y="980393"/>
                </a:cubicBezTo>
                <a:cubicBezTo>
                  <a:pt x="1409378" y="987840"/>
                  <a:pt x="1399997" y="991626"/>
                  <a:pt x="1389669" y="991752"/>
                </a:cubicBezTo>
                <a:cubicBezTo>
                  <a:pt x="1375723" y="991521"/>
                  <a:pt x="1365879" y="986557"/>
                  <a:pt x="1360137" y="976860"/>
                </a:cubicBezTo>
                <a:cubicBezTo>
                  <a:pt x="1354394" y="967163"/>
                  <a:pt x="1351618" y="954121"/>
                  <a:pt x="1351807" y="937736"/>
                </a:cubicBezTo>
                <a:lnTo>
                  <a:pt x="1352966" y="924153"/>
                </a:lnTo>
                <a:lnTo>
                  <a:pt x="1347038" y="935006"/>
                </a:lnTo>
                <a:cubicBezTo>
                  <a:pt x="1336508" y="950652"/>
                  <a:pt x="1324436" y="964139"/>
                  <a:pt x="1310822" y="975467"/>
                </a:cubicBezTo>
                <a:cubicBezTo>
                  <a:pt x="1297207" y="986794"/>
                  <a:pt x="1283078" y="992727"/>
                  <a:pt x="1268435" y="993266"/>
                </a:cubicBezTo>
                <a:cubicBezTo>
                  <a:pt x="1251502" y="992930"/>
                  <a:pt x="1239555" y="985904"/>
                  <a:pt x="1232592" y="972190"/>
                </a:cubicBezTo>
                <a:cubicBezTo>
                  <a:pt x="1229111" y="965333"/>
                  <a:pt x="1226529" y="957308"/>
                  <a:pt x="1224846" y="948116"/>
                </a:cubicBezTo>
                <a:lnTo>
                  <a:pt x="1222966" y="923260"/>
                </a:lnTo>
                <a:lnTo>
                  <a:pt x="1218707" y="930921"/>
                </a:lnTo>
                <a:cubicBezTo>
                  <a:pt x="1211240" y="942868"/>
                  <a:pt x="1202826" y="953554"/>
                  <a:pt x="1193466" y="962977"/>
                </a:cubicBezTo>
                <a:cubicBezTo>
                  <a:pt x="1174745" y="981824"/>
                  <a:pt x="1150976" y="991584"/>
                  <a:pt x="1122159" y="992257"/>
                </a:cubicBezTo>
                <a:cubicBezTo>
                  <a:pt x="1100620" y="991615"/>
                  <a:pt x="1085013" y="983054"/>
                  <a:pt x="1075337" y="966574"/>
                </a:cubicBezTo>
                <a:cubicBezTo>
                  <a:pt x="1070499" y="958334"/>
                  <a:pt x="1066892" y="949076"/>
                  <a:pt x="1064515" y="938801"/>
                </a:cubicBezTo>
                <a:lnTo>
                  <a:pt x="1062300" y="916988"/>
                </a:lnTo>
                <a:lnTo>
                  <a:pt x="1051226" y="937156"/>
                </a:lnTo>
                <a:cubicBezTo>
                  <a:pt x="1040363" y="952799"/>
                  <a:pt x="1027256" y="966031"/>
                  <a:pt x="1011905" y="976850"/>
                </a:cubicBezTo>
                <a:cubicBezTo>
                  <a:pt x="996555" y="987670"/>
                  <a:pt x="979185" y="993310"/>
                  <a:pt x="959796" y="993771"/>
                </a:cubicBezTo>
                <a:cubicBezTo>
                  <a:pt x="934786" y="993119"/>
                  <a:pt x="916781" y="984074"/>
                  <a:pt x="905780" y="966637"/>
                </a:cubicBezTo>
                <a:cubicBezTo>
                  <a:pt x="894779" y="949199"/>
                  <a:pt x="889394" y="927282"/>
                  <a:pt x="889626" y="900884"/>
                </a:cubicBezTo>
                <a:cubicBezTo>
                  <a:pt x="889828" y="875122"/>
                  <a:pt x="894247" y="849407"/>
                  <a:pt x="902882" y="823739"/>
                </a:cubicBezTo>
                <a:cubicBezTo>
                  <a:pt x="911517" y="798071"/>
                  <a:pt x="923153" y="776581"/>
                  <a:pt x="937790" y="759271"/>
                </a:cubicBezTo>
                <a:cubicBezTo>
                  <a:pt x="952426" y="741960"/>
                  <a:pt x="968849" y="732961"/>
                  <a:pt x="987057" y="732272"/>
                </a:cubicBezTo>
                <a:cubicBezTo>
                  <a:pt x="992673" y="732356"/>
                  <a:pt x="997847" y="733324"/>
                  <a:pt x="1002580" y="735175"/>
                </a:cubicBezTo>
                <a:cubicBezTo>
                  <a:pt x="1007313" y="737026"/>
                  <a:pt x="1011225" y="739255"/>
                  <a:pt x="1014317" y="741864"/>
                </a:cubicBezTo>
                <a:cubicBezTo>
                  <a:pt x="1025560" y="744325"/>
                  <a:pt x="1033616" y="751014"/>
                  <a:pt x="1038486" y="761930"/>
                </a:cubicBezTo>
                <a:cubicBezTo>
                  <a:pt x="1043355" y="772847"/>
                  <a:pt x="1045732" y="785342"/>
                  <a:pt x="1045616" y="799414"/>
                </a:cubicBezTo>
                <a:cubicBezTo>
                  <a:pt x="1045764" y="818134"/>
                  <a:pt x="1042945" y="833952"/>
                  <a:pt x="1037161" y="846867"/>
                </a:cubicBezTo>
                <a:cubicBezTo>
                  <a:pt x="1031376" y="859782"/>
                  <a:pt x="1021743" y="866513"/>
                  <a:pt x="1008259" y="867060"/>
                </a:cubicBezTo>
                <a:cubicBezTo>
                  <a:pt x="1002233" y="866976"/>
                  <a:pt x="996996" y="865504"/>
                  <a:pt x="992547" y="862643"/>
                </a:cubicBezTo>
                <a:cubicBezTo>
                  <a:pt x="988098" y="859782"/>
                  <a:pt x="985763" y="856038"/>
                  <a:pt x="985542" y="851411"/>
                </a:cubicBezTo>
                <a:cubicBezTo>
                  <a:pt x="985935" y="844851"/>
                  <a:pt x="988683" y="838114"/>
                  <a:pt x="993788" y="831199"/>
                </a:cubicBezTo>
                <a:cubicBezTo>
                  <a:pt x="998892" y="824284"/>
                  <a:pt x="1003996" y="816163"/>
                  <a:pt x="1009101" y="806837"/>
                </a:cubicBezTo>
                <a:cubicBezTo>
                  <a:pt x="1014205" y="797510"/>
                  <a:pt x="1016954" y="785949"/>
                  <a:pt x="1017346" y="772153"/>
                </a:cubicBezTo>
                <a:cubicBezTo>
                  <a:pt x="1017157" y="766695"/>
                  <a:pt x="1015769" y="762088"/>
                  <a:pt x="1013181" y="758334"/>
                </a:cubicBezTo>
                <a:cubicBezTo>
                  <a:pt x="1010594" y="754579"/>
                  <a:pt x="1007944" y="752623"/>
                  <a:pt x="1005231" y="752465"/>
                </a:cubicBezTo>
                <a:cubicBezTo>
                  <a:pt x="995514" y="753257"/>
                  <a:pt x="985611" y="762275"/>
                  <a:pt x="975521" y="779520"/>
                </a:cubicBezTo>
                <a:cubicBezTo>
                  <a:pt x="965430" y="796765"/>
                  <a:pt x="956911" y="817488"/>
                  <a:pt x="949961" y="841688"/>
                </a:cubicBezTo>
                <a:cubicBezTo>
                  <a:pt x="943012" y="865889"/>
                  <a:pt x="939391" y="888818"/>
                  <a:pt x="939098" y="910475"/>
                </a:cubicBezTo>
                <a:cubicBezTo>
                  <a:pt x="938962" y="927545"/>
                  <a:pt x="941759" y="940859"/>
                  <a:pt x="947491" y="950419"/>
                </a:cubicBezTo>
                <a:cubicBezTo>
                  <a:pt x="953223" y="959980"/>
                  <a:pt x="962710" y="964839"/>
                  <a:pt x="975951" y="964996"/>
                </a:cubicBezTo>
                <a:cubicBezTo>
                  <a:pt x="989360" y="964557"/>
                  <a:pt x="1002030" y="959883"/>
                  <a:pt x="1013962" y="950973"/>
                </a:cubicBezTo>
                <a:cubicBezTo>
                  <a:pt x="1025894" y="942064"/>
                  <a:pt x="1036396" y="931556"/>
                  <a:pt x="1045467" y="919450"/>
                </a:cubicBezTo>
                <a:lnTo>
                  <a:pt x="1063466" y="890780"/>
                </a:lnTo>
                <a:lnTo>
                  <a:pt x="1074295" y="826730"/>
                </a:lnTo>
                <a:cubicBezTo>
                  <a:pt x="1082898" y="800414"/>
                  <a:pt x="1094447" y="778277"/>
                  <a:pt x="1108941" y="760318"/>
                </a:cubicBezTo>
                <a:cubicBezTo>
                  <a:pt x="1123434" y="742359"/>
                  <a:pt x="1139620" y="733011"/>
                  <a:pt x="1157497" y="732272"/>
                </a:cubicBezTo>
                <a:cubicBezTo>
                  <a:pt x="1163176" y="732314"/>
                  <a:pt x="1168603" y="733113"/>
                  <a:pt x="1173778" y="734670"/>
                </a:cubicBezTo>
                <a:cubicBezTo>
                  <a:pt x="1178952" y="736226"/>
                  <a:pt x="1183117" y="738288"/>
                  <a:pt x="1186272" y="740854"/>
                </a:cubicBezTo>
                <a:cubicBezTo>
                  <a:pt x="1196832" y="742347"/>
                  <a:pt x="1204614" y="747312"/>
                  <a:pt x="1209620" y="755746"/>
                </a:cubicBezTo>
                <a:cubicBezTo>
                  <a:pt x="1214627" y="764181"/>
                  <a:pt x="1217109" y="774698"/>
                  <a:pt x="1217066" y="787298"/>
                </a:cubicBezTo>
                <a:cubicBezTo>
                  <a:pt x="1216948" y="803995"/>
                  <a:pt x="1213146" y="821252"/>
                  <a:pt x="1205661" y="839071"/>
                </a:cubicBezTo>
                <a:cubicBezTo>
                  <a:pt x="1198176" y="856889"/>
                  <a:pt x="1187718" y="872015"/>
                  <a:pt x="1174287" y="884449"/>
                </a:cubicBezTo>
                <a:cubicBezTo>
                  <a:pt x="1160856" y="896882"/>
                  <a:pt x="1145163" y="903370"/>
                  <a:pt x="1127208" y="903912"/>
                </a:cubicBezTo>
                <a:cubicBezTo>
                  <a:pt x="1121066" y="903912"/>
                  <a:pt x="1114671" y="902903"/>
                  <a:pt x="1108024" y="900884"/>
                </a:cubicBezTo>
                <a:cubicBezTo>
                  <a:pt x="1107856" y="908624"/>
                  <a:pt x="1108417" y="917150"/>
                  <a:pt x="1109707" y="926461"/>
                </a:cubicBezTo>
                <a:cubicBezTo>
                  <a:pt x="1110997" y="935773"/>
                  <a:pt x="1114026" y="943850"/>
                  <a:pt x="1118794" y="950693"/>
                </a:cubicBezTo>
                <a:cubicBezTo>
                  <a:pt x="1123562" y="957536"/>
                  <a:pt x="1131078" y="961126"/>
                  <a:pt x="1141343" y="961463"/>
                </a:cubicBezTo>
                <a:cubicBezTo>
                  <a:pt x="1157270" y="960917"/>
                  <a:pt x="1170906" y="955950"/>
                  <a:pt x="1182252" y="946561"/>
                </a:cubicBezTo>
                <a:cubicBezTo>
                  <a:pt x="1193598" y="937172"/>
                  <a:pt x="1203009" y="926633"/>
                  <a:pt x="1210485" y="914944"/>
                </a:cubicBezTo>
                <a:cubicBezTo>
                  <a:pt x="1214223" y="909099"/>
                  <a:pt x="1217566" y="903786"/>
                  <a:pt x="1220514" y="899002"/>
                </a:cubicBezTo>
                <a:lnTo>
                  <a:pt x="1223323" y="894323"/>
                </a:lnTo>
                <a:lnTo>
                  <a:pt x="1225651" y="869900"/>
                </a:lnTo>
                <a:cubicBezTo>
                  <a:pt x="1227712" y="852957"/>
                  <a:pt x="1230531" y="835351"/>
                  <a:pt x="1234107" y="817083"/>
                </a:cubicBezTo>
                <a:cubicBezTo>
                  <a:pt x="1240302" y="782736"/>
                  <a:pt x="1247824" y="749847"/>
                  <a:pt x="1256674" y="718417"/>
                </a:cubicBezTo>
                <a:cubicBezTo>
                  <a:pt x="1265524" y="686987"/>
                  <a:pt x="1275889" y="661166"/>
                  <a:pt x="1287768" y="640955"/>
                </a:cubicBezTo>
                <a:cubicBezTo>
                  <a:pt x="1299647" y="620743"/>
                  <a:pt x="1313227" y="610291"/>
                  <a:pt x="1328509" y="609600"/>
                </a:cubicBezTo>
                <a:close/>
                <a:moveTo>
                  <a:pt x="3342227" y="392249"/>
                </a:moveTo>
                <a:cubicBezTo>
                  <a:pt x="3336746" y="417951"/>
                  <a:pt x="3332620" y="437614"/>
                  <a:pt x="3329850" y="451238"/>
                </a:cubicBezTo>
                <a:cubicBezTo>
                  <a:pt x="3327079" y="464862"/>
                  <a:pt x="3325235" y="474728"/>
                  <a:pt x="3324315" y="480836"/>
                </a:cubicBezTo>
                <a:cubicBezTo>
                  <a:pt x="3323396" y="486944"/>
                  <a:pt x="3322972" y="491574"/>
                  <a:pt x="3323044" y="494728"/>
                </a:cubicBezTo>
                <a:cubicBezTo>
                  <a:pt x="3323086" y="500081"/>
                  <a:pt x="3323885" y="504267"/>
                  <a:pt x="3325442" y="507286"/>
                </a:cubicBezTo>
                <a:cubicBezTo>
                  <a:pt x="3326998" y="510304"/>
                  <a:pt x="3329060" y="511840"/>
                  <a:pt x="3331626" y="511892"/>
                </a:cubicBezTo>
                <a:cubicBezTo>
                  <a:pt x="3338157" y="511577"/>
                  <a:pt x="3343773" y="506150"/>
                  <a:pt x="3348474" y="495611"/>
                </a:cubicBezTo>
                <a:cubicBezTo>
                  <a:pt x="3353176" y="485073"/>
                  <a:pt x="3355637" y="471317"/>
                  <a:pt x="3355857" y="454342"/>
                </a:cubicBezTo>
                <a:cubicBezTo>
                  <a:pt x="3355889" y="444940"/>
                  <a:pt x="3354816" y="434969"/>
                  <a:pt x="3352639" y="424431"/>
                </a:cubicBezTo>
                <a:cubicBezTo>
                  <a:pt x="3350462" y="413893"/>
                  <a:pt x="3346992" y="403165"/>
                  <a:pt x="3342227" y="392249"/>
                </a:cubicBezTo>
                <a:close/>
                <a:moveTo>
                  <a:pt x="4436726" y="287245"/>
                </a:moveTo>
                <a:cubicBezTo>
                  <a:pt x="4435717" y="296248"/>
                  <a:pt x="4435212" y="304493"/>
                  <a:pt x="4435212" y="311981"/>
                </a:cubicBezTo>
                <a:cubicBezTo>
                  <a:pt x="4435138" y="326264"/>
                  <a:pt x="4436926" y="337454"/>
                  <a:pt x="4440576" y="345552"/>
                </a:cubicBezTo>
                <a:cubicBezTo>
                  <a:pt x="4444225" y="353650"/>
                  <a:pt x="4450178" y="357773"/>
                  <a:pt x="4458434" y="357920"/>
                </a:cubicBezTo>
                <a:cubicBezTo>
                  <a:pt x="4463251" y="357805"/>
                  <a:pt x="4467878" y="355007"/>
                  <a:pt x="4472316" y="349528"/>
                </a:cubicBezTo>
                <a:cubicBezTo>
                  <a:pt x="4476755" y="344048"/>
                  <a:pt x="4480877" y="336581"/>
                  <a:pt x="4484685" y="327126"/>
                </a:cubicBezTo>
                <a:cubicBezTo>
                  <a:pt x="4474578" y="324234"/>
                  <a:pt x="4465512" y="319291"/>
                  <a:pt x="4457487" y="312297"/>
                </a:cubicBezTo>
                <a:cubicBezTo>
                  <a:pt x="4449463" y="305303"/>
                  <a:pt x="4442542" y="296952"/>
                  <a:pt x="4436726" y="287245"/>
                </a:cubicBezTo>
                <a:close/>
                <a:moveTo>
                  <a:pt x="3890334" y="264023"/>
                </a:moveTo>
                <a:cubicBezTo>
                  <a:pt x="3888557" y="272153"/>
                  <a:pt x="3887189" y="280251"/>
                  <a:pt x="3886232" y="288318"/>
                </a:cubicBezTo>
                <a:cubicBezTo>
                  <a:pt x="3885275" y="296384"/>
                  <a:pt x="3884791" y="304104"/>
                  <a:pt x="3884781" y="311477"/>
                </a:cubicBezTo>
                <a:cubicBezTo>
                  <a:pt x="3884707" y="325138"/>
                  <a:pt x="3886495" y="336308"/>
                  <a:pt x="3890145" y="344984"/>
                </a:cubicBezTo>
                <a:cubicBezTo>
                  <a:pt x="3893794" y="353661"/>
                  <a:pt x="3899747" y="358141"/>
                  <a:pt x="3908003" y="358425"/>
                </a:cubicBezTo>
                <a:cubicBezTo>
                  <a:pt x="3909517" y="358509"/>
                  <a:pt x="3911032" y="358341"/>
                  <a:pt x="3912546" y="357920"/>
                </a:cubicBezTo>
                <a:cubicBezTo>
                  <a:pt x="3917363" y="357016"/>
                  <a:pt x="3922117" y="353019"/>
                  <a:pt x="3926807" y="345931"/>
                </a:cubicBezTo>
                <a:cubicBezTo>
                  <a:pt x="3931498" y="338842"/>
                  <a:pt x="3936000" y="329545"/>
                  <a:pt x="3940312" y="318039"/>
                </a:cubicBezTo>
                <a:cubicBezTo>
                  <a:pt x="3927028" y="313328"/>
                  <a:pt x="3916364" y="306218"/>
                  <a:pt x="3908318" y="296710"/>
                </a:cubicBezTo>
                <a:cubicBezTo>
                  <a:pt x="3900273" y="287203"/>
                  <a:pt x="3894278" y="276307"/>
                  <a:pt x="3890334" y="264023"/>
                </a:cubicBezTo>
                <a:close/>
                <a:moveTo>
                  <a:pt x="1451934" y="264023"/>
                </a:moveTo>
                <a:cubicBezTo>
                  <a:pt x="1450156" y="272153"/>
                  <a:pt x="1448789" y="280251"/>
                  <a:pt x="1447832" y="288318"/>
                </a:cubicBezTo>
                <a:cubicBezTo>
                  <a:pt x="1446875" y="296384"/>
                  <a:pt x="1446392" y="304104"/>
                  <a:pt x="1446381" y="311477"/>
                </a:cubicBezTo>
                <a:cubicBezTo>
                  <a:pt x="1446307" y="325138"/>
                  <a:pt x="1448095" y="336308"/>
                  <a:pt x="1451745" y="344984"/>
                </a:cubicBezTo>
                <a:cubicBezTo>
                  <a:pt x="1455394" y="353661"/>
                  <a:pt x="1461347" y="358141"/>
                  <a:pt x="1469603" y="358425"/>
                </a:cubicBezTo>
                <a:cubicBezTo>
                  <a:pt x="1471118" y="358509"/>
                  <a:pt x="1472632" y="358341"/>
                  <a:pt x="1474146" y="357920"/>
                </a:cubicBezTo>
                <a:cubicBezTo>
                  <a:pt x="1478963" y="357016"/>
                  <a:pt x="1483717" y="353019"/>
                  <a:pt x="1488408" y="345931"/>
                </a:cubicBezTo>
                <a:cubicBezTo>
                  <a:pt x="1493098" y="338842"/>
                  <a:pt x="1497600" y="329545"/>
                  <a:pt x="1501912" y="318039"/>
                </a:cubicBezTo>
                <a:cubicBezTo>
                  <a:pt x="1488629" y="313328"/>
                  <a:pt x="1477964" y="306218"/>
                  <a:pt x="1469918" y="296710"/>
                </a:cubicBezTo>
                <a:cubicBezTo>
                  <a:pt x="1461873" y="287203"/>
                  <a:pt x="1455878" y="276307"/>
                  <a:pt x="1451934" y="264023"/>
                </a:cubicBezTo>
                <a:close/>
                <a:moveTo>
                  <a:pt x="908066" y="207987"/>
                </a:moveTo>
                <a:cubicBezTo>
                  <a:pt x="899610" y="226960"/>
                  <a:pt x="890145" y="244924"/>
                  <a:pt x="879670" y="261877"/>
                </a:cubicBezTo>
                <a:lnTo>
                  <a:pt x="866025" y="283452"/>
                </a:lnTo>
                <a:lnTo>
                  <a:pt x="857723" y="302453"/>
                </a:lnTo>
                <a:lnTo>
                  <a:pt x="854382" y="308461"/>
                </a:lnTo>
                <a:lnTo>
                  <a:pt x="855162" y="309804"/>
                </a:lnTo>
                <a:cubicBezTo>
                  <a:pt x="855930" y="312013"/>
                  <a:pt x="856421" y="314632"/>
                  <a:pt x="856637" y="317661"/>
                </a:cubicBezTo>
                <a:cubicBezTo>
                  <a:pt x="857068" y="323718"/>
                  <a:pt x="857215" y="332932"/>
                  <a:pt x="857079" y="345300"/>
                </a:cubicBezTo>
                <a:cubicBezTo>
                  <a:pt x="857058" y="353661"/>
                  <a:pt x="858488" y="360034"/>
                  <a:pt x="861370" y="364420"/>
                </a:cubicBezTo>
                <a:cubicBezTo>
                  <a:pt x="864251" y="368806"/>
                  <a:pt x="868711" y="371014"/>
                  <a:pt x="874748" y="371046"/>
                </a:cubicBezTo>
                <a:cubicBezTo>
                  <a:pt x="883571" y="371656"/>
                  <a:pt x="891796" y="366145"/>
                  <a:pt x="899421" y="354513"/>
                </a:cubicBezTo>
                <a:cubicBezTo>
                  <a:pt x="907046" y="342881"/>
                  <a:pt x="911105" y="321468"/>
                  <a:pt x="911600" y="290274"/>
                </a:cubicBezTo>
                <a:cubicBezTo>
                  <a:pt x="911547" y="281261"/>
                  <a:pt x="911147" y="269250"/>
                  <a:pt x="910401" y="254242"/>
                </a:cubicBezTo>
                <a:cubicBezTo>
                  <a:pt x="909654" y="239234"/>
                  <a:pt x="908876" y="223816"/>
                  <a:pt x="908066" y="207987"/>
                </a:cubicBezTo>
                <a:close/>
                <a:moveTo>
                  <a:pt x="1318984" y="158515"/>
                </a:moveTo>
                <a:cubicBezTo>
                  <a:pt x="1308972" y="159230"/>
                  <a:pt x="1298833" y="170168"/>
                  <a:pt x="1288568" y="191328"/>
                </a:cubicBezTo>
                <a:cubicBezTo>
                  <a:pt x="1278304" y="212489"/>
                  <a:pt x="1268922" y="239581"/>
                  <a:pt x="1260424" y="272605"/>
                </a:cubicBezTo>
                <a:lnTo>
                  <a:pt x="1243765" y="345805"/>
                </a:lnTo>
                <a:cubicBezTo>
                  <a:pt x="1246552" y="345752"/>
                  <a:pt x="1249560" y="346614"/>
                  <a:pt x="1252789" y="348392"/>
                </a:cubicBezTo>
                <a:cubicBezTo>
                  <a:pt x="1256018" y="350169"/>
                  <a:pt x="1259404" y="353177"/>
                  <a:pt x="1262949" y="357416"/>
                </a:cubicBezTo>
                <a:cubicBezTo>
                  <a:pt x="1271623" y="355484"/>
                  <a:pt x="1280052" y="348304"/>
                  <a:pt x="1288237" y="335874"/>
                </a:cubicBezTo>
                <a:cubicBezTo>
                  <a:pt x="1296422" y="323444"/>
                  <a:pt x="1303810" y="308265"/>
                  <a:pt x="1310402" y="290337"/>
                </a:cubicBezTo>
                <a:cubicBezTo>
                  <a:pt x="1316994" y="272409"/>
                  <a:pt x="1322237" y="254233"/>
                  <a:pt x="1326130" y="235808"/>
                </a:cubicBezTo>
                <a:cubicBezTo>
                  <a:pt x="1330025" y="217383"/>
                  <a:pt x="1332018" y="201210"/>
                  <a:pt x="1332110" y="187290"/>
                </a:cubicBezTo>
                <a:cubicBezTo>
                  <a:pt x="1332131" y="178140"/>
                  <a:pt x="1331079" y="171072"/>
                  <a:pt x="1328954" y="166087"/>
                </a:cubicBezTo>
                <a:cubicBezTo>
                  <a:pt x="1326830" y="161102"/>
                  <a:pt x="1323506" y="158578"/>
                  <a:pt x="1318984" y="158515"/>
                </a:cubicBezTo>
                <a:close/>
                <a:moveTo>
                  <a:pt x="4312358" y="151952"/>
                </a:moveTo>
                <a:cubicBezTo>
                  <a:pt x="4303830" y="152429"/>
                  <a:pt x="4295709" y="158858"/>
                  <a:pt x="4287992" y="171238"/>
                </a:cubicBezTo>
                <a:cubicBezTo>
                  <a:pt x="4280277" y="183618"/>
                  <a:pt x="4273402" y="199086"/>
                  <a:pt x="4267366" y="217642"/>
                </a:cubicBezTo>
                <a:cubicBezTo>
                  <a:pt x="4261330" y="236198"/>
                  <a:pt x="4256569" y="254980"/>
                  <a:pt x="4253081" y="273985"/>
                </a:cubicBezTo>
                <a:cubicBezTo>
                  <a:pt x="4249593" y="292991"/>
                  <a:pt x="4247813" y="309359"/>
                  <a:pt x="4247741" y="323088"/>
                </a:cubicBezTo>
                <a:cubicBezTo>
                  <a:pt x="4247720" y="330744"/>
                  <a:pt x="4248393" y="336760"/>
                  <a:pt x="4249760" y="341135"/>
                </a:cubicBezTo>
                <a:cubicBezTo>
                  <a:pt x="4251127" y="345510"/>
                  <a:pt x="4253315" y="347740"/>
                  <a:pt x="4256323" y="347824"/>
                </a:cubicBezTo>
                <a:cubicBezTo>
                  <a:pt x="4265935" y="346993"/>
                  <a:pt x="4275611" y="336665"/>
                  <a:pt x="4285350" y="316840"/>
                </a:cubicBezTo>
                <a:cubicBezTo>
                  <a:pt x="4295089" y="297015"/>
                  <a:pt x="4303250" y="272679"/>
                  <a:pt x="4309834" y="243830"/>
                </a:cubicBezTo>
                <a:lnTo>
                  <a:pt x="4325989" y="171135"/>
                </a:lnTo>
                <a:cubicBezTo>
                  <a:pt x="4326178" y="166581"/>
                  <a:pt x="4325421" y="162311"/>
                  <a:pt x="4323717" y="158325"/>
                </a:cubicBezTo>
                <a:cubicBezTo>
                  <a:pt x="4322013" y="154339"/>
                  <a:pt x="4318227" y="152215"/>
                  <a:pt x="4312358" y="151952"/>
                </a:cubicBezTo>
                <a:close/>
                <a:moveTo>
                  <a:pt x="3578933" y="151952"/>
                </a:moveTo>
                <a:cubicBezTo>
                  <a:pt x="3570405" y="152429"/>
                  <a:pt x="3562283" y="158858"/>
                  <a:pt x="3554567" y="171238"/>
                </a:cubicBezTo>
                <a:cubicBezTo>
                  <a:pt x="3546852" y="183618"/>
                  <a:pt x="3539976" y="199086"/>
                  <a:pt x="3533940" y="217642"/>
                </a:cubicBezTo>
                <a:cubicBezTo>
                  <a:pt x="3527905" y="236198"/>
                  <a:pt x="3523143" y="254980"/>
                  <a:pt x="3519656" y="273985"/>
                </a:cubicBezTo>
                <a:cubicBezTo>
                  <a:pt x="3516168" y="292991"/>
                  <a:pt x="3514388" y="309359"/>
                  <a:pt x="3514315" y="323088"/>
                </a:cubicBezTo>
                <a:cubicBezTo>
                  <a:pt x="3514295" y="330744"/>
                  <a:pt x="3514968" y="336760"/>
                  <a:pt x="3516335" y="341135"/>
                </a:cubicBezTo>
                <a:cubicBezTo>
                  <a:pt x="3517702" y="345510"/>
                  <a:pt x="3519890" y="347740"/>
                  <a:pt x="3522897" y="347824"/>
                </a:cubicBezTo>
                <a:cubicBezTo>
                  <a:pt x="3532510" y="346993"/>
                  <a:pt x="3542186" y="336665"/>
                  <a:pt x="3551925" y="316840"/>
                </a:cubicBezTo>
                <a:cubicBezTo>
                  <a:pt x="3561664" y="297015"/>
                  <a:pt x="3569825" y="272679"/>
                  <a:pt x="3576409" y="243830"/>
                </a:cubicBezTo>
                <a:lnTo>
                  <a:pt x="3592563" y="171135"/>
                </a:lnTo>
                <a:cubicBezTo>
                  <a:pt x="3592753" y="166581"/>
                  <a:pt x="3591995" y="162311"/>
                  <a:pt x="3590292" y="158325"/>
                </a:cubicBezTo>
                <a:cubicBezTo>
                  <a:pt x="3588588" y="154339"/>
                  <a:pt x="3584802" y="152215"/>
                  <a:pt x="3578933" y="151952"/>
                </a:cubicBezTo>
                <a:close/>
                <a:moveTo>
                  <a:pt x="2207333" y="151952"/>
                </a:moveTo>
                <a:cubicBezTo>
                  <a:pt x="2198805" y="152429"/>
                  <a:pt x="2190683" y="158858"/>
                  <a:pt x="2182967" y="171238"/>
                </a:cubicBezTo>
                <a:cubicBezTo>
                  <a:pt x="2175252" y="183618"/>
                  <a:pt x="2168376" y="199086"/>
                  <a:pt x="2162341" y="217642"/>
                </a:cubicBezTo>
                <a:cubicBezTo>
                  <a:pt x="2156305" y="236198"/>
                  <a:pt x="2151543" y="254980"/>
                  <a:pt x="2148056" y="273985"/>
                </a:cubicBezTo>
                <a:cubicBezTo>
                  <a:pt x="2144568" y="292991"/>
                  <a:pt x="2142788" y="309359"/>
                  <a:pt x="2142716" y="323088"/>
                </a:cubicBezTo>
                <a:cubicBezTo>
                  <a:pt x="2142695" y="330744"/>
                  <a:pt x="2143367" y="336760"/>
                  <a:pt x="2144735" y="341135"/>
                </a:cubicBezTo>
                <a:cubicBezTo>
                  <a:pt x="2146102" y="345510"/>
                  <a:pt x="2148290" y="347740"/>
                  <a:pt x="2151298" y="347824"/>
                </a:cubicBezTo>
                <a:cubicBezTo>
                  <a:pt x="2161478" y="346983"/>
                  <a:pt x="2171280" y="336045"/>
                  <a:pt x="2180704" y="315010"/>
                </a:cubicBezTo>
                <a:cubicBezTo>
                  <a:pt x="2190127" y="293976"/>
                  <a:pt x="2198667" y="267893"/>
                  <a:pt x="2206323" y="236762"/>
                </a:cubicBezTo>
                <a:cubicBezTo>
                  <a:pt x="2208595" y="225867"/>
                  <a:pt x="2210993" y="214592"/>
                  <a:pt x="2213517" y="202939"/>
                </a:cubicBezTo>
                <a:cubicBezTo>
                  <a:pt x="2216041" y="191286"/>
                  <a:pt x="2218692" y="179507"/>
                  <a:pt x="2221468" y="167601"/>
                </a:cubicBezTo>
                <a:cubicBezTo>
                  <a:pt x="2221353" y="164078"/>
                  <a:pt x="2220322" y="160650"/>
                  <a:pt x="2218376" y="157316"/>
                </a:cubicBezTo>
                <a:cubicBezTo>
                  <a:pt x="2216431" y="153982"/>
                  <a:pt x="2212749" y="152194"/>
                  <a:pt x="2207333" y="151952"/>
                </a:cubicBezTo>
                <a:close/>
                <a:moveTo>
                  <a:pt x="4487713" y="142865"/>
                </a:moveTo>
                <a:cubicBezTo>
                  <a:pt x="4477323" y="143591"/>
                  <a:pt x="4468572" y="151983"/>
                  <a:pt x="4461463" y="168043"/>
                </a:cubicBezTo>
                <a:cubicBezTo>
                  <a:pt x="4454353" y="184103"/>
                  <a:pt x="4450651" y="203476"/>
                  <a:pt x="4450356" y="226161"/>
                </a:cubicBezTo>
                <a:cubicBezTo>
                  <a:pt x="4450199" y="244051"/>
                  <a:pt x="4453291" y="260521"/>
                  <a:pt x="4459633" y="275571"/>
                </a:cubicBezTo>
                <a:cubicBezTo>
                  <a:pt x="4465974" y="290621"/>
                  <a:pt x="4476513" y="301412"/>
                  <a:pt x="4491247" y="307943"/>
                </a:cubicBezTo>
                <a:cubicBezTo>
                  <a:pt x="4496096" y="291673"/>
                  <a:pt x="4499903" y="274109"/>
                  <a:pt x="4502669" y="255252"/>
                </a:cubicBezTo>
                <a:cubicBezTo>
                  <a:pt x="4505435" y="236394"/>
                  <a:pt x="4506844" y="218452"/>
                  <a:pt x="4506897" y="201425"/>
                </a:cubicBezTo>
                <a:cubicBezTo>
                  <a:pt x="4506950" y="184913"/>
                  <a:pt x="4505456" y="171240"/>
                  <a:pt x="4502417" y="160408"/>
                </a:cubicBezTo>
                <a:cubicBezTo>
                  <a:pt x="4499377" y="149575"/>
                  <a:pt x="4494476" y="143727"/>
                  <a:pt x="4487713" y="142865"/>
                </a:cubicBezTo>
                <a:close/>
                <a:moveTo>
                  <a:pt x="4825261" y="142360"/>
                </a:moveTo>
                <a:cubicBezTo>
                  <a:pt x="4815472" y="142909"/>
                  <a:pt x="4805768" y="150113"/>
                  <a:pt x="4796149" y="163974"/>
                </a:cubicBezTo>
                <a:cubicBezTo>
                  <a:pt x="4786529" y="177835"/>
                  <a:pt x="4778171" y="195061"/>
                  <a:pt x="4771075" y="215653"/>
                </a:cubicBezTo>
                <a:cubicBezTo>
                  <a:pt x="4763981" y="236245"/>
                  <a:pt x="4759325" y="256912"/>
                  <a:pt x="4757109" y="277653"/>
                </a:cubicBezTo>
                <a:cubicBezTo>
                  <a:pt x="4757845" y="277895"/>
                  <a:pt x="4758519" y="278042"/>
                  <a:pt x="4759129" y="278095"/>
                </a:cubicBezTo>
                <a:cubicBezTo>
                  <a:pt x="4759738" y="278148"/>
                  <a:pt x="4760412" y="278169"/>
                  <a:pt x="4761148" y="278158"/>
                </a:cubicBezTo>
                <a:cubicBezTo>
                  <a:pt x="4771422" y="277416"/>
                  <a:pt x="4782117" y="270037"/>
                  <a:pt x="4793232" y="256021"/>
                </a:cubicBezTo>
                <a:cubicBezTo>
                  <a:pt x="4804348" y="242004"/>
                  <a:pt x="4813808" y="225800"/>
                  <a:pt x="4821614" y="207408"/>
                </a:cubicBezTo>
                <a:cubicBezTo>
                  <a:pt x="4829420" y="189016"/>
                  <a:pt x="4833496" y="172886"/>
                  <a:pt x="4833843" y="159019"/>
                </a:cubicBezTo>
                <a:cubicBezTo>
                  <a:pt x="4833958" y="154791"/>
                  <a:pt x="4833474" y="151005"/>
                  <a:pt x="4832391" y="147661"/>
                </a:cubicBezTo>
                <a:cubicBezTo>
                  <a:pt x="4831307" y="144316"/>
                  <a:pt x="4828931" y="142549"/>
                  <a:pt x="4825261" y="142360"/>
                </a:cubicBezTo>
                <a:close/>
                <a:moveTo>
                  <a:pt x="2863110" y="142360"/>
                </a:moveTo>
                <a:cubicBezTo>
                  <a:pt x="2853322" y="142909"/>
                  <a:pt x="2843618" y="150113"/>
                  <a:pt x="2833999" y="163974"/>
                </a:cubicBezTo>
                <a:cubicBezTo>
                  <a:pt x="2824379" y="177835"/>
                  <a:pt x="2816021" y="195061"/>
                  <a:pt x="2808926" y="215653"/>
                </a:cubicBezTo>
                <a:cubicBezTo>
                  <a:pt x="2801830" y="236245"/>
                  <a:pt x="2797175" y="256912"/>
                  <a:pt x="2794959" y="277653"/>
                </a:cubicBezTo>
                <a:cubicBezTo>
                  <a:pt x="2795695" y="277895"/>
                  <a:pt x="2796368" y="278042"/>
                  <a:pt x="2796978" y="278095"/>
                </a:cubicBezTo>
                <a:cubicBezTo>
                  <a:pt x="2797588" y="278148"/>
                  <a:pt x="2798261" y="278169"/>
                  <a:pt x="2798997" y="278158"/>
                </a:cubicBezTo>
                <a:cubicBezTo>
                  <a:pt x="2809272" y="277416"/>
                  <a:pt x="2819966" y="270037"/>
                  <a:pt x="2831082" y="256021"/>
                </a:cubicBezTo>
                <a:cubicBezTo>
                  <a:pt x="2842197" y="242004"/>
                  <a:pt x="2851659" y="225800"/>
                  <a:pt x="2859464" y="207408"/>
                </a:cubicBezTo>
                <a:cubicBezTo>
                  <a:pt x="2867270" y="189016"/>
                  <a:pt x="2871347" y="172886"/>
                  <a:pt x="2871692" y="159019"/>
                </a:cubicBezTo>
                <a:cubicBezTo>
                  <a:pt x="2871808" y="154791"/>
                  <a:pt x="2871324" y="151005"/>
                  <a:pt x="2870241" y="147661"/>
                </a:cubicBezTo>
                <a:cubicBezTo>
                  <a:pt x="2869158" y="144316"/>
                  <a:pt x="2866781" y="142549"/>
                  <a:pt x="2863110" y="142360"/>
                </a:cubicBezTo>
                <a:close/>
                <a:moveTo>
                  <a:pt x="2405910" y="142360"/>
                </a:moveTo>
                <a:cubicBezTo>
                  <a:pt x="2396122" y="142909"/>
                  <a:pt x="2386419" y="150113"/>
                  <a:pt x="2376799" y="163974"/>
                </a:cubicBezTo>
                <a:cubicBezTo>
                  <a:pt x="2367179" y="177835"/>
                  <a:pt x="2358821" y="195061"/>
                  <a:pt x="2351726" y="215653"/>
                </a:cubicBezTo>
                <a:cubicBezTo>
                  <a:pt x="2344630" y="236245"/>
                  <a:pt x="2339975" y="256912"/>
                  <a:pt x="2337759" y="277653"/>
                </a:cubicBezTo>
                <a:cubicBezTo>
                  <a:pt x="2338495" y="277895"/>
                  <a:pt x="2339168" y="278042"/>
                  <a:pt x="2339778" y="278095"/>
                </a:cubicBezTo>
                <a:cubicBezTo>
                  <a:pt x="2340388" y="278148"/>
                  <a:pt x="2341061" y="278169"/>
                  <a:pt x="2341798" y="278158"/>
                </a:cubicBezTo>
                <a:cubicBezTo>
                  <a:pt x="2352072" y="277416"/>
                  <a:pt x="2362766" y="270037"/>
                  <a:pt x="2373882" y="256021"/>
                </a:cubicBezTo>
                <a:cubicBezTo>
                  <a:pt x="2384997" y="242004"/>
                  <a:pt x="2394458" y="225800"/>
                  <a:pt x="2402264" y="207408"/>
                </a:cubicBezTo>
                <a:cubicBezTo>
                  <a:pt x="2410070" y="189016"/>
                  <a:pt x="2414147" y="172886"/>
                  <a:pt x="2414492" y="159019"/>
                </a:cubicBezTo>
                <a:cubicBezTo>
                  <a:pt x="2414608" y="154791"/>
                  <a:pt x="2414124" y="151005"/>
                  <a:pt x="2413041" y="147661"/>
                </a:cubicBezTo>
                <a:cubicBezTo>
                  <a:pt x="2411958" y="144316"/>
                  <a:pt x="2409581" y="142549"/>
                  <a:pt x="2405910" y="142360"/>
                </a:cubicBezTo>
                <a:close/>
                <a:moveTo>
                  <a:pt x="805710" y="142360"/>
                </a:moveTo>
                <a:cubicBezTo>
                  <a:pt x="795922" y="142909"/>
                  <a:pt x="786218" y="150113"/>
                  <a:pt x="776599" y="163974"/>
                </a:cubicBezTo>
                <a:cubicBezTo>
                  <a:pt x="766979" y="177835"/>
                  <a:pt x="758621" y="195061"/>
                  <a:pt x="751526" y="215653"/>
                </a:cubicBezTo>
                <a:cubicBezTo>
                  <a:pt x="744430" y="236245"/>
                  <a:pt x="739775" y="256912"/>
                  <a:pt x="737559" y="277653"/>
                </a:cubicBezTo>
                <a:cubicBezTo>
                  <a:pt x="738295" y="277895"/>
                  <a:pt x="738968" y="278042"/>
                  <a:pt x="739578" y="278095"/>
                </a:cubicBezTo>
                <a:cubicBezTo>
                  <a:pt x="740188" y="278148"/>
                  <a:pt x="740861" y="278169"/>
                  <a:pt x="741598" y="278158"/>
                </a:cubicBezTo>
                <a:cubicBezTo>
                  <a:pt x="751872" y="277416"/>
                  <a:pt x="762567" y="270037"/>
                  <a:pt x="773682" y="256021"/>
                </a:cubicBezTo>
                <a:cubicBezTo>
                  <a:pt x="784797" y="242004"/>
                  <a:pt x="794258" y="225800"/>
                  <a:pt x="802064" y="207408"/>
                </a:cubicBezTo>
                <a:cubicBezTo>
                  <a:pt x="809870" y="189016"/>
                  <a:pt x="813946" y="172886"/>
                  <a:pt x="814292" y="159019"/>
                </a:cubicBezTo>
                <a:cubicBezTo>
                  <a:pt x="814408" y="154791"/>
                  <a:pt x="813924" y="151005"/>
                  <a:pt x="812841" y="147661"/>
                </a:cubicBezTo>
                <a:cubicBezTo>
                  <a:pt x="811758" y="144316"/>
                  <a:pt x="809381" y="142549"/>
                  <a:pt x="805710" y="142360"/>
                </a:cubicBezTo>
                <a:close/>
                <a:moveTo>
                  <a:pt x="3948894" y="140846"/>
                </a:moveTo>
                <a:cubicBezTo>
                  <a:pt x="3939912" y="141677"/>
                  <a:pt x="3931877" y="150490"/>
                  <a:pt x="3924788" y="167286"/>
                </a:cubicBezTo>
                <a:cubicBezTo>
                  <a:pt x="3917700" y="184082"/>
                  <a:pt x="3913956" y="203875"/>
                  <a:pt x="3913556" y="226666"/>
                </a:cubicBezTo>
                <a:cubicBezTo>
                  <a:pt x="3913440" y="241884"/>
                  <a:pt x="3915943" y="256125"/>
                  <a:pt x="3921065" y="269387"/>
                </a:cubicBezTo>
                <a:cubicBezTo>
                  <a:pt x="3926187" y="282649"/>
                  <a:pt x="3934622" y="292977"/>
                  <a:pt x="3946369" y="300370"/>
                </a:cubicBezTo>
                <a:cubicBezTo>
                  <a:pt x="3952028" y="281986"/>
                  <a:pt x="3956613" y="262593"/>
                  <a:pt x="3960126" y="242189"/>
                </a:cubicBezTo>
                <a:cubicBezTo>
                  <a:pt x="3963639" y="221786"/>
                  <a:pt x="3965448" y="203150"/>
                  <a:pt x="3965553" y="186280"/>
                </a:cubicBezTo>
                <a:cubicBezTo>
                  <a:pt x="3965616" y="172902"/>
                  <a:pt x="3964354" y="162048"/>
                  <a:pt x="3961767" y="153719"/>
                </a:cubicBezTo>
                <a:cubicBezTo>
                  <a:pt x="3959179" y="145389"/>
                  <a:pt x="3954888" y="141098"/>
                  <a:pt x="3948894" y="140846"/>
                </a:cubicBezTo>
                <a:close/>
                <a:moveTo>
                  <a:pt x="1510494" y="140846"/>
                </a:moveTo>
                <a:cubicBezTo>
                  <a:pt x="1501512" y="141677"/>
                  <a:pt x="1493477" y="150490"/>
                  <a:pt x="1486388" y="167286"/>
                </a:cubicBezTo>
                <a:cubicBezTo>
                  <a:pt x="1479300" y="184082"/>
                  <a:pt x="1475556" y="203875"/>
                  <a:pt x="1475156" y="226666"/>
                </a:cubicBezTo>
                <a:cubicBezTo>
                  <a:pt x="1475040" y="241884"/>
                  <a:pt x="1477543" y="256125"/>
                  <a:pt x="1482665" y="269387"/>
                </a:cubicBezTo>
                <a:cubicBezTo>
                  <a:pt x="1487787" y="282649"/>
                  <a:pt x="1496222" y="292977"/>
                  <a:pt x="1507970" y="300370"/>
                </a:cubicBezTo>
                <a:cubicBezTo>
                  <a:pt x="1513628" y="281986"/>
                  <a:pt x="1518213" y="262593"/>
                  <a:pt x="1521726" y="242189"/>
                </a:cubicBezTo>
                <a:cubicBezTo>
                  <a:pt x="1525239" y="221786"/>
                  <a:pt x="1527048" y="203150"/>
                  <a:pt x="1527153" y="186280"/>
                </a:cubicBezTo>
                <a:cubicBezTo>
                  <a:pt x="1527216" y="172902"/>
                  <a:pt x="1525954" y="162048"/>
                  <a:pt x="1523367" y="153719"/>
                </a:cubicBezTo>
                <a:cubicBezTo>
                  <a:pt x="1520779" y="145389"/>
                  <a:pt x="1516489" y="141098"/>
                  <a:pt x="1510494" y="140846"/>
                </a:cubicBezTo>
                <a:close/>
                <a:moveTo>
                  <a:pt x="588283" y="121662"/>
                </a:moveTo>
                <a:cubicBezTo>
                  <a:pt x="602871" y="122409"/>
                  <a:pt x="612820" y="127731"/>
                  <a:pt x="618131" y="137627"/>
                </a:cubicBezTo>
                <a:cubicBezTo>
                  <a:pt x="623442" y="147524"/>
                  <a:pt x="625945" y="157515"/>
                  <a:pt x="625640" y="167601"/>
                </a:cubicBezTo>
                <a:cubicBezTo>
                  <a:pt x="625036" y="187152"/>
                  <a:pt x="620804" y="208461"/>
                  <a:pt x="612945" y="231527"/>
                </a:cubicBezTo>
                <a:cubicBezTo>
                  <a:pt x="605086" y="254593"/>
                  <a:pt x="597227" y="276201"/>
                  <a:pt x="589368" y="296350"/>
                </a:cubicBezTo>
                <a:cubicBezTo>
                  <a:pt x="581509" y="316500"/>
                  <a:pt x="577277" y="331975"/>
                  <a:pt x="576672" y="342776"/>
                </a:cubicBezTo>
                <a:cubicBezTo>
                  <a:pt x="576662" y="346089"/>
                  <a:pt x="577314" y="348676"/>
                  <a:pt x="578628" y="350537"/>
                </a:cubicBezTo>
                <a:cubicBezTo>
                  <a:pt x="579943" y="352399"/>
                  <a:pt x="581983" y="353345"/>
                  <a:pt x="584749" y="353377"/>
                </a:cubicBezTo>
                <a:cubicBezTo>
                  <a:pt x="592409" y="352617"/>
                  <a:pt x="600704" y="346733"/>
                  <a:pt x="609635" y="335727"/>
                </a:cubicBezTo>
                <a:cubicBezTo>
                  <a:pt x="618566" y="324720"/>
                  <a:pt x="626600" y="313153"/>
                  <a:pt x="633736" y="301025"/>
                </a:cubicBezTo>
                <a:cubicBezTo>
                  <a:pt x="640872" y="288897"/>
                  <a:pt x="645578" y="280769"/>
                  <a:pt x="647853" y="276644"/>
                </a:cubicBezTo>
                <a:cubicBezTo>
                  <a:pt x="649420" y="274077"/>
                  <a:pt x="651081" y="272016"/>
                  <a:pt x="652838" y="270459"/>
                </a:cubicBezTo>
                <a:cubicBezTo>
                  <a:pt x="654594" y="268903"/>
                  <a:pt x="656129" y="268104"/>
                  <a:pt x="657444" y="268062"/>
                </a:cubicBezTo>
                <a:cubicBezTo>
                  <a:pt x="659043" y="267977"/>
                  <a:pt x="659884" y="269155"/>
                  <a:pt x="659968" y="271595"/>
                </a:cubicBezTo>
                <a:cubicBezTo>
                  <a:pt x="660052" y="273615"/>
                  <a:pt x="659379" y="276644"/>
                  <a:pt x="657949" y="280682"/>
                </a:cubicBezTo>
                <a:cubicBezTo>
                  <a:pt x="656373" y="285620"/>
                  <a:pt x="653057" y="293539"/>
                  <a:pt x="648002" y="304441"/>
                </a:cubicBezTo>
                <a:cubicBezTo>
                  <a:pt x="642948" y="315342"/>
                  <a:pt x="636524" y="326858"/>
                  <a:pt x="628732" y="338989"/>
                </a:cubicBezTo>
                <a:cubicBezTo>
                  <a:pt x="620940" y="351121"/>
                  <a:pt x="612151" y="361502"/>
                  <a:pt x="602363" y="370131"/>
                </a:cubicBezTo>
                <a:cubicBezTo>
                  <a:pt x="592576" y="378760"/>
                  <a:pt x="582161" y="383272"/>
                  <a:pt x="571119" y="383667"/>
                </a:cubicBezTo>
                <a:cubicBezTo>
                  <a:pt x="560644" y="383709"/>
                  <a:pt x="551557" y="380091"/>
                  <a:pt x="543859" y="372813"/>
                </a:cubicBezTo>
                <a:cubicBezTo>
                  <a:pt x="536160" y="365535"/>
                  <a:pt x="532121" y="354345"/>
                  <a:pt x="531743" y="339242"/>
                </a:cubicBezTo>
                <a:cubicBezTo>
                  <a:pt x="532341" y="323458"/>
                  <a:pt x="536529" y="304487"/>
                  <a:pt x="544307" y="282328"/>
                </a:cubicBezTo>
                <a:cubicBezTo>
                  <a:pt x="552085" y="260168"/>
                  <a:pt x="559863" y="238654"/>
                  <a:pt x="567641" y="217785"/>
                </a:cubicBezTo>
                <a:cubicBezTo>
                  <a:pt x="575419" y="196916"/>
                  <a:pt x="579608" y="180524"/>
                  <a:pt x="580206" y="168611"/>
                </a:cubicBezTo>
                <a:cubicBezTo>
                  <a:pt x="580216" y="165235"/>
                  <a:pt x="579564" y="162395"/>
                  <a:pt x="578250" y="160092"/>
                </a:cubicBezTo>
                <a:cubicBezTo>
                  <a:pt x="576935" y="157789"/>
                  <a:pt x="574895" y="156590"/>
                  <a:pt x="572129" y="156495"/>
                </a:cubicBezTo>
                <a:cubicBezTo>
                  <a:pt x="565591" y="156897"/>
                  <a:pt x="557127" y="164787"/>
                  <a:pt x="546738" y="180166"/>
                </a:cubicBezTo>
                <a:cubicBezTo>
                  <a:pt x="536348" y="195544"/>
                  <a:pt x="525903" y="215999"/>
                  <a:pt x="515401" y="241530"/>
                </a:cubicBezTo>
                <a:cubicBezTo>
                  <a:pt x="504900" y="267061"/>
                  <a:pt x="496212" y="295257"/>
                  <a:pt x="489337" y="326116"/>
                </a:cubicBezTo>
                <a:lnTo>
                  <a:pt x="487823" y="329650"/>
                </a:lnTo>
                <a:cubicBezTo>
                  <a:pt x="486561" y="336697"/>
                  <a:pt x="485425" y="343302"/>
                  <a:pt x="484415" y="349465"/>
                </a:cubicBezTo>
                <a:cubicBezTo>
                  <a:pt x="483406" y="355628"/>
                  <a:pt x="482522" y="361475"/>
                  <a:pt x="481765" y="367007"/>
                </a:cubicBezTo>
                <a:cubicBezTo>
                  <a:pt x="480619" y="372560"/>
                  <a:pt x="478116" y="376725"/>
                  <a:pt x="474256" y="379502"/>
                </a:cubicBezTo>
                <a:cubicBezTo>
                  <a:pt x="470396" y="382278"/>
                  <a:pt x="466000" y="383667"/>
                  <a:pt x="461067" y="383667"/>
                </a:cubicBezTo>
                <a:cubicBezTo>
                  <a:pt x="455504" y="383667"/>
                  <a:pt x="450476" y="381773"/>
                  <a:pt x="445986" y="377987"/>
                </a:cubicBezTo>
                <a:cubicBezTo>
                  <a:pt x="441495" y="374201"/>
                  <a:pt x="439118" y="368522"/>
                  <a:pt x="438855" y="360949"/>
                </a:cubicBezTo>
                <a:cubicBezTo>
                  <a:pt x="438876" y="360192"/>
                  <a:pt x="438960" y="359435"/>
                  <a:pt x="439107" y="358678"/>
                </a:cubicBezTo>
                <a:cubicBezTo>
                  <a:pt x="439255" y="357920"/>
                  <a:pt x="439339" y="357163"/>
                  <a:pt x="439360" y="356406"/>
                </a:cubicBezTo>
                <a:cubicBezTo>
                  <a:pt x="442329" y="331501"/>
                  <a:pt x="445757" y="308335"/>
                  <a:pt x="449643" y="286908"/>
                </a:cubicBezTo>
                <a:cubicBezTo>
                  <a:pt x="453529" y="265481"/>
                  <a:pt x="458228" y="243774"/>
                  <a:pt x="463741" y="221786"/>
                </a:cubicBezTo>
                <a:cubicBezTo>
                  <a:pt x="469254" y="199798"/>
                  <a:pt x="475935" y="175510"/>
                  <a:pt x="483784" y="148923"/>
                </a:cubicBezTo>
                <a:cubicBezTo>
                  <a:pt x="485162" y="144400"/>
                  <a:pt x="487581" y="141077"/>
                  <a:pt x="491041" y="138953"/>
                </a:cubicBezTo>
                <a:cubicBezTo>
                  <a:pt x="494501" y="136828"/>
                  <a:pt x="498309" y="135776"/>
                  <a:pt x="502463" y="135797"/>
                </a:cubicBezTo>
                <a:cubicBezTo>
                  <a:pt x="508794" y="135850"/>
                  <a:pt x="514431" y="137890"/>
                  <a:pt x="519375" y="141918"/>
                </a:cubicBezTo>
                <a:cubicBezTo>
                  <a:pt x="524318" y="145946"/>
                  <a:pt x="526926" y="151647"/>
                  <a:pt x="527199" y="159019"/>
                </a:cubicBezTo>
                <a:cubicBezTo>
                  <a:pt x="526905" y="165898"/>
                  <a:pt x="525348" y="173722"/>
                  <a:pt x="522530" y="182494"/>
                </a:cubicBezTo>
                <a:cubicBezTo>
                  <a:pt x="519711" y="191265"/>
                  <a:pt x="517397" y="199090"/>
                  <a:pt x="515588" y="205968"/>
                </a:cubicBezTo>
                <a:cubicBezTo>
                  <a:pt x="526032" y="181695"/>
                  <a:pt x="537454" y="161712"/>
                  <a:pt x="549853" y="146020"/>
                </a:cubicBezTo>
                <a:cubicBezTo>
                  <a:pt x="562253" y="130329"/>
                  <a:pt x="575063" y="122209"/>
                  <a:pt x="588283" y="121662"/>
                </a:cubicBezTo>
                <a:close/>
                <a:moveTo>
                  <a:pt x="3182150" y="45434"/>
                </a:moveTo>
                <a:cubicBezTo>
                  <a:pt x="3188765" y="45413"/>
                  <a:pt x="3194718" y="47474"/>
                  <a:pt x="3200008" y="51618"/>
                </a:cubicBezTo>
                <a:cubicBezTo>
                  <a:pt x="3205298" y="55762"/>
                  <a:pt x="3208096" y="62114"/>
                  <a:pt x="3208401" y="70675"/>
                </a:cubicBezTo>
                <a:cubicBezTo>
                  <a:pt x="3208201" y="77227"/>
                  <a:pt x="3206708" y="85452"/>
                  <a:pt x="3203921" y="95348"/>
                </a:cubicBezTo>
                <a:cubicBezTo>
                  <a:pt x="3201134" y="105245"/>
                  <a:pt x="3198252" y="115362"/>
                  <a:pt x="3195276" y="125701"/>
                </a:cubicBezTo>
                <a:cubicBezTo>
                  <a:pt x="3208096" y="126584"/>
                  <a:pt x="3219181" y="127720"/>
                  <a:pt x="3228531" y="129108"/>
                </a:cubicBezTo>
                <a:cubicBezTo>
                  <a:pt x="3237881" y="130497"/>
                  <a:pt x="3242782" y="132895"/>
                  <a:pt x="3243234" y="136302"/>
                </a:cubicBezTo>
                <a:cubicBezTo>
                  <a:pt x="3243223" y="139815"/>
                  <a:pt x="3238575" y="142886"/>
                  <a:pt x="3229288" y="145515"/>
                </a:cubicBezTo>
                <a:cubicBezTo>
                  <a:pt x="3220001" y="148145"/>
                  <a:pt x="3206140" y="150458"/>
                  <a:pt x="3187703" y="152457"/>
                </a:cubicBezTo>
                <a:cubicBezTo>
                  <a:pt x="3181134" y="174999"/>
                  <a:pt x="3174584" y="197841"/>
                  <a:pt x="3168053" y="220982"/>
                </a:cubicBezTo>
                <a:cubicBezTo>
                  <a:pt x="3161521" y="244123"/>
                  <a:pt x="3156055" y="265581"/>
                  <a:pt x="3151655" y="285356"/>
                </a:cubicBezTo>
                <a:cubicBezTo>
                  <a:pt x="3147255" y="305132"/>
                  <a:pt x="3144968" y="321243"/>
                  <a:pt x="3144793" y="333689"/>
                </a:cubicBezTo>
                <a:cubicBezTo>
                  <a:pt x="3144762" y="340315"/>
                  <a:pt x="3145582" y="345489"/>
                  <a:pt x="3147254" y="349212"/>
                </a:cubicBezTo>
                <a:cubicBezTo>
                  <a:pt x="3148926" y="352935"/>
                  <a:pt x="3151640" y="354828"/>
                  <a:pt x="3155394" y="354891"/>
                </a:cubicBezTo>
                <a:cubicBezTo>
                  <a:pt x="3162066" y="354346"/>
                  <a:pt x="3169084" y="349267"/>
                  <a:pt x="3176447" y="339653"/>
                </a:cubicBezTo>
                <a:cubicBezTo>
                  <a:pt x="3183811" y="330040"/>
                  <a:pt x="3190866" y="319164"/>
                  <a:pt x="3197613" y="307027"/>
                </a:cubicBezTo>
                <a:cubicBezTo>
                  <a:pt x="3204359" y="294889"/>
                  <a:pt x="3210143" y="284761"/>
                  <a:pt x="3214964" y="276644"/>
                </a:cubicBezTo>
                <a:cubicBezTo>
                  <a:pt x="3216710" y="273615"/>
                  <a:pt x="3218266" y="271343"/>
                  <a:pt x="3219633" y="269829"/>
                </a:cubicBezTo>
                <a:cubicBezTo>
                  <a:pt x="3221001" y="268314"/>
                  <a:pt x="3222305" y="267557"/>
                  <a:pt x="3223546" y="267557"/>
                </a:cubicBezTo>
                <a:cubicBezTo>
                  <a:pt x="3224576" y="267567"/>
                  <a:pt x="3225418" y="268051"/>
                  <a:pt x="3226070" y="269008"/>
                </a:cubicBezTo>
                <a:cubicBezTo>
                  <a:pt x="3226722" y="269965"/>
                  <a:pt x="3227059" y="271332"/>
                  <a:pt x="3227079" y="273110"/>
                </a:cubicBezTo>
                <a:cubicBezTo>
                  <a:pt x="3227163" y="275213"/>
                  <a:pt x="3226491" y="278074"/>
                  <a:pt x="3225060" y="281692"/>
                </a:cubicBezTo>
                <a:cubicBezTo>
                  <a:pt x="3223241" y="286494"/>
                  <a:pt x="3219844" y="294211"/>
                  <a:pt x="3214869" y="304843"/>
                </a:cubicBezTo>
                <a:cubicBezTo>
                  <a:pt x="3209894" y="315474"/>
                  <a:pt x="3203658" y="326709"/>
                  <a:pt x="3196159" y="338548"/>
                </a:cubicBezTo>
                <a:cubicBezTo>
                  <a:pt x="3188660" y="350386"/>
                  <a:pt x="3180215" y="360517"/>
                  <a:pt x="3170823" y="368940"/>
                </a:cubicBezTo>
                <a:cubicBezTo>
                  <a:pt x="3161431" y="377363"/>
                  <a:pt x="3151408" y="381767"/>
                  <a:pt x="3140755" y="382152"/>
                </a:cubicBezTo>
                <a:cubicBezTo>
                  <a:pt x="3130626" y="382352"/>
                  <a:pt x="3122107" y="378418"/>
                  <a:pt x="3115198" y="370352"/>
                </a:cubicBezTo>
                <a:cubicBezTo>
                  <a:pt x="3108288" y="362285"/>
                  <a:pt x="3104691" y="348886"/>
                  <a:pt x="3104407" y="330155"/>
                </a:cubicBezTo>
                <a:cubicBezTo>
                  <a:pt x="3104447" y="325798"/>
                  <a:pt x="3104654" y="320994"/>
                  <a:pt x="3105028" y="315742"/>
                </a:cubicBezTo>
                <a:lnTo>
                  <a:pt x="3106281" y="302578"/>
                </a:lnTo>
                <a:lnTo>
                  <a:pt x="3105452" y="304441"/>
                </a:lnTo>
                <a:cubicBezTo>
                  <a:pt x="3100398" y="315342"/>
                  <a:pt x="3093974" y="326858"/>
                  <a:pt x="3086182" y="338989"/>
                </a:cubicBezTo>
                <a:cubicBezTo>
                  <a:pt x="3078390" y="351121"/>
                  <a:pt x="3069600" y="361502"/>
                  <a:pt x="3059813" y="370131"/>
                </a:cubicBezTo>
                <a:cubicBezTo>
                  <a:pt x="3050025" y="378760"/>
                  <a:pt x="3039611" y="383272"/>
                  <a:pt x="3028569" y="383667"/>
                </a:cubicBezTo>
                <a:cubicBezTo>
                  <a:pt x="3018094" y="383709"/>
                  <a:pt x="3009007" y="380091"/>
                  <a:pt x="3001308" y="372813"/>
                </a:cubicBezTo>
                <a:cubicBezTo>
                  <a:pt x="2993610" y="365535"/>
                  <a:pt x="2989571" y="354345"/>
                  <a:pt x="2989193" y="339242"/>
                </a:cubicBezTo>
                <a:cubicBezTo>
                  <a:pt x="2989791" y="323458"/>
                  <a:pt x="2993979" y="304487"/>
                  <a:pt x="3001757" y="282328"/>
                </a:cubicBezTo>
                <a:cubicBezTo>
                  <a:pt x="3009535" y="260168"/>
                  <a:pt x="3017314" y="238654"/>
                  <a:pt x="3025092" y="217785"/>
                </a:cubicBezTo>
                <a:cubicBezTo>
                  <a:pt x="3032869" y="196916"/>
                  <a:pt x="3037058" y="180524"/>
                  <a:pt x="3037656" y="168611"/>
                </a:cubicBezTo>
                <a:cubicBezTo>
                  <a:pt x="3037666" y="165235"/>
                  <a:pt x="3037014" y="162395"/>
                  <a:pt x="3035700" y="160092"/>
                </a:cubicBezTo>
                <a:cubicBezTo>
                  <a:pt x="3034385" y="157789"/>
                  <a:pt x="3032345" y="156590"/>
                  <a:pt x="3029579" y="156495"/>
                </a:cubicBezTo>
                <a:cubicBezTo>
                  <a:pt x="3023041" y="156897"/>
                  <a:pt x="3014577" y="164787"/>
                  <a:pt x="3004188" y="180166"/>
                </a:cubicBezTo>
                <a:cubicBezTo>
                  <a:pt x="2993798" y="195544"/>
                  <a:pt x="2983353" y="215999"/>
                  <a:pt x="2972851" y="241530"/>
                </a:cubicBezTo>
                <a:cubicBezTo>
                  <a:pt x="2962350" y="267061"/>
                  <a:pt x="2953662" y="295257"/>
                  <a:pt x="2946787" y="326116"/>
                </a:cubicBezTo>
                <a:lnTo>
                  <a:pt x="2945273" y="329650"/>
                </a:lnTo>
                <a:cubicBezTo>
                  <a:pt x="2944011" y="336697"/>
                  <a:pt x="2942875" y="343302"/>
                  <a:pt x="2941865" y="349465"/>
                </a:cubicBezTo>
                <a:cubicBezTo>
                  <a:pt x="2940856" y="355628"/>
                  <a:pt x="2939972" y="361475"/>
                  <a:pt x="2939215" y="367007"/>
                </a:cubicBezTo>
                <a:cubicBezTo>
                  <a:pt x="2938069" y="372560"/>
                  <a:pt x="2935566" y="376725"/>
                  <a:pt x="2931706" y="379502"/>
                </a:cubicBezTo>
                <a:cubicBezTo>
                  <a:pt x="2927846" y="382278"/>
                  <a:pt x="2923450" y="383667"/>
                  <a:pt x="2918517" y="383667"/>
                </a:cubicBezTo>
                <a:cubicBezTo>
                  <a:pt x="2912954" y="383667"/>
                  <a:pt x="2907926" y="381773"/>
                  <a:pt x="2903436" y="377987"/>
                </a:cubicBezTo>
                <a:cubicBezTo>
                  <a:pt x="2898945" y="374201"/>
                  <a:pt x="2896568" y="368522"/>
                  <a:pt x="2896305" y="360949"/>
                </a:cubicBezTo>
                <a:cubicBezTo>
                  <a:pt x="2896326" y="360192"/>
                  <a:pt x="2896410" y="359435"/>
                  <a:pt x="2896557" y="358678"/>
                </a:cubicBezTo>
                <a:cubicBezTo>
                  <a:pt x="2896705" y="357920"/>
                  <a:pt x="2896789" y="357163"/>
                  <a:pt x="2896810" y="356406"/>
                </a:cubicBezTo>
                <a:lnTo>
                  <a:pt x="2900741" y="326866"/>
                </a:lnTo>
                <a:lnTo>
                  <a:pt x="2892721" y="338295"/>
                </a:lnTo>
                <a:cubicBezTo>
                  <a:pt x="2888514" y="343638"/>
                  <a:pt x="2884071" y="348665"/>
                  <a:pt x="2879391" y="353377"/>
                </a:cubicBezTo>
                <a:cubicBezTo>
                  <a:pt x="2860670" y="372224"/>
                  <a:pt x="2836901" y="381984"/>
                  <a:pt x="2808084" y="382657"/>
                </a:cubicBezTo>
                <a:cubicBezTo>
                  <a:pt x="2786545" y="382015"/>
                  <a:pt x="2770938" y="373454"/>
                  <a:pt x="2761262" y="356974"/>
                </a:cubicBezTo>
                <a:cubicBezTo>
                  <a:pt x="2751586" y="340493"/>
                  <a:pt x="2746832" y="319943"/>
                  <a:pt x="2747001" y="295322"/>
                </a:cubicBezTo>
                <a:lnTo>
                  <a:pt x="2753537" y="256658"/>
                </a:lnTo>
                <a:lnTo>
                  <a:pt x="2739798" y="270249"/>
                </a:lnTo>
                <a:cubicBezTo>
                  <a:pt x="2729019" y="279168"/>
                  <a:pt x="2717034" y="283823"/>
                  <a:pt x="2703843" y="284216"/>
                </a:cubicBezTo>
                <a:cubicBezTo>
                  <a:pt x="2701087" y="284227"/>
                  <a:pt x="2698521" y="284079"/>
                  <a:pt x="2696144" y="283774"/>
                </a:cubicBezTo>
                <a:cubicBezTo>
                  <a:pt x="2693767" y="283469"/>
                  <a:pt x="2691453" y="282943"/>
                  <a:pt x="2689203" y="282197"/>
                </a:cubicBezTo>
                <a:cubicBezTo>
                  <a:pt x="2677455" y="309994"/>
                  <a:pt x="2664098" y="333405"/>
                  <a:pt x="2649132" y="352430"/>
                </a:cubicBezTo>
                <a:cubicBezTo>
                  <a:pt x="2634166" y="371456"/>
                  <a:pt x="2618412" y="381363"/>
                  <a:pt x="2601868" y="382152"/>
                </a:cubicBezTo>
                <a:cubicBezTo>
                  <a:pt x="2588164" y="381752"/>
                  <a:pt x="2578467" y="374979"/>
                  <a:pt x="2572778" y="361833"/>
                </a:cubicBezTo>
                <a:cubicBezTo>
                  <a:pt x="2567088" y="348686"/>
                  <a:pt x="2564332" y="331564"/>
                  <a:pt x="2564511" y="310467"/>
                </a:cubicBezTo>
                <a:cubicBezTo>
                  <a:pt x="2564661" y="291121"/>
                  <a:pt x="2566381" y="270523"/>
                  <a:pt x="2569671" y="248673"/>
                </a:cubicBezTo>
                <a:cubicBezTo>
                  <a:pt x="2572962" y="226822"/>
                  <a:pt x="2576926" y="205700"/>
                  <a:pt x="2581563" y="185308"/>
                </a:cubicBezTo>
                <a:cubicBezTo>
                  <a:pt x="2586200" y="164915"/>
                  <a:pt x="2590612" y="147234"/>
                  <a:pt x="2594801" y="132264"/>
                </a:cubicBezTo>
                <a:cubicBezTo>
                  <a:pt x="2596147" y="127962"/>
                  <a:pt x="2598629" y="124702"/>
                  <a:pt x="2602247" y="122483"/>
                </a:cubicBezTo>
                <a:cubicBezTo>
                  <a:pt x="2605864" y="120264"/>
                  <a:pt x="2610114" y="119149"/>
                  <a:pt x="2614994" y="119138"/>
                </a:cubicBezTo>
                <a:cubicBezTo>
                  <a:pt x="2621609" y="119138"/>
                  <a:pt x="2627562" y="121284"/>
                  <a:pt x="2632852" y="125575"/>
                </a:cubicBezTo>
                <a:cubicBezTo>
                  <a:pt x="2638142" y="129866"/>
                  <a:pt x="2640940" y="136302"/>
                  <a:pt x="2641244" y="144884"/>
                </a:cubicBezTo>
                <a:cubicBezTo>
                  <a:pt x="2641034" y="151982"/>
                  <a:pt x="2638931" y="163406"/>
                  <a:pt x="2634934" y="179157"/>
                </a:cubicBezTo>
                <a:cubicBezTo>
                  <a:pt x="2630938" y="194908"/>
                  <a:pt x="2626310" y="212532"/>
                  <a:pt x="2621051" y="232030"/>
                </a:cubicBezTo>
                <a:cubicBezTo>
                  <a:pt x="2615793" y="251527"/>
                  <a:pt x="2611165" y="270445"/>
                  <a:pt x="2607169" y="288783"/>
                </a:cubicBezTo>
                <a:cubicBezTo>
                  <a:pt x="2603172" y="307121"/>
                  <a:pt x="2601069" y="322426"/>
                  <a:pt x="2600858" y="334698"/>
                </a:cubicBezTo>
                <a:cubicBezTo>
                  <a:pt x="2600806" y="342134"/>
                  <a:pt x="2601794" y="348087"/>
                  <a:pt x="2603824" y="352557"/>
                </a:cubicBezTo>
                <a:cubicBezTo>
                  <a:pt x="2605854" y="357026"/>
                  <a:pt x="2609240" y="359319"/>
                  <a:pt x="2613984" y="359435"/>
                </a:cubicBezTo>
                <a:cubicBezTo>
                  <a:pt x="2621924" y="358594"/>
                  <a:pt x="2630401" y="348918"/>
                  <a:pt x="2639414" y="330407"/>
                </a:cubicBezTo>
                <a:cubicBezTo>
                  <a:pt x="2648428" y="311897"/>
                  <a:pt x="2657283" y="289601"/>
                  <a:pt x="2665981" y="263518"/>
                </a:cubicBezTo>
                <a:cubicBezTo>
                  <a:pt x="2662710" y="257902"/>
                  <a:pt x="2660291" y="251465"/>
                  <a:pt x="2658724" y="244209"/>
                </a:cubicBezTo>
                <a:cubicBezTo>
                  <a:pt x="2657157" y="236952"/>
                  <a:pt x="2656379" y="229253"/>
                  <a:pt x="2656389" y="221113"/>
                </a:cubicBezTo>
                <a:cubicBezTo>
                  <a:pt x="2656545" y="204700"/>
                  <a:pt x="2659094" y="188390"/>
                  <a:pt x="2664036" y="172182"/>
                </a:cubicBezTo>
                <a:cubicBezTo>
                  <a:pt x="2668979" y="155975"/>
                  <a:pt x="2675379" y="142432"/>
                  <a:pt x="2683238" y="131553"/>
                </a:cubicBezTo>
                <a:cubicBezTo>
                  <a:pt x="2691097" y="120675"/>
                  <a:pt x="2699480" y="115022"/>
                  <a:pt x="2708386" y="114595"/>
                </a:cubicBezTo>
                <a:cubicBezTo>
                  <a:pt x="2713203" y="114342"/>
                  <a:pt x="2717704" y="116235"/>
                  <a:pt x="2721890" y="120274"/>
                </a:cubicBezTo>
                <a:cubicBezTo>
                  <a:pt x="2726076" y="124313"/>
                  <a:pt x="2728306" y="132011"/>
                  <a:pt x="2728579" y="143370"/>
                </a:cubicBezTo>
                <a:cubicBezTo>
                  <a:pt x="2728337" y="157063"/>
                  <a:pt x="2725287" y="174606"/>
                  <a:pt x="2719429" y="195998"/>
                </a:cubicBezTo>
                <a:cubicBezTo>
                  <a:pt x="2713571" y="217390"/>
                  <a:pt x="2706356" y="239223"/>
                  <a:pt x="2697785" y="261499"/>
                </a:cubicBezTo>
                <a:cubicBezTo>
                  <a:pt x="2699604" y="262267"/>
                  <a:pt x="2701645" y="262877"/>
                  <a:pt x="2703906" y="263329"/>
                </a:cubicBezTo>
                <a:cubicBezTo>
                  <a:pt x="2706167" y="263781"/>
                  <a:pt x="2708334" y="264012"/>
                  <a:pt x="2710406" y="264023"/>
                </a:cubicBezTo>
                <a:cubicBezTo>
                  <a:pt x="2719729" y="263733"/>
                  <a:pt x="2728567" y="260106"/>
                  <a:pt x="2736918" y="253141"/>
                </a:cubicBezTo>
                <a:cubicBezTo>
                  <a:pt x="2741094" y="249659"/>
                  <a:pt x="2745045" y="245777"/>
                  <a:pt x="2748772" y="241495"/>
                </a:cubicBezTo>
                <a:lnTo>
                  <a:pt x="2758240" y="228842"/>
                </a:lnTo>
                <a:lnTo>
                  <a:pt x="2760220" y="217130"/>
                </a:lnTo>
                <a:cubicBezTo>
                  <a:pt x="2768823" y="190814"/>
                  <a:pt x="2780372" y="168676"/>
                  <a:pt x="2794865" y="150718"/>
                </a:cubicBezTo>
                <a:cubicBezTo>
                  <a:pt x="2809359" y="132759"/>
                  <a:pt x="2825544" y="123411"/>
                  <a:pt x="2843422" y="122672"/>
                </a:cubicBezTo>
                <a:cubicBezTo>
                  <a:pt x="2849101" y="122714"/>
                  <a:pt x="2854528" y="123513"/>
                  <a:pt x="2859703" y="125070"/>
                </a:cubicBezTo>
                <a:cubicBezTo>
                  <a:pt x="2864877" y="126626"/>
                  <a:pt x="2869042" y="128688"/>
                  <a:pt x="2872197" y="131254"/>
                </a:cubicBezTo>
                <a:cubicBezTo>
                  <a:pt x="2882756" y="132747"/>
                  <a:pt x="2890539" y="137712"/>
                  <a:pt x="2895545" y="146146"/>
                </a:cubicBezTo>
                <a:cubicBezTo>
                  <a:pt x="2900551" y="154581"/>
                  <a:pt x="2903034" y="165098"/>
                  <a:pt x="2902991" y="177698"/>
                </a:cubicBezTo>
                <a:cubicBezTo>
                  <a:pt x="2902873" y="194394"/>
                  <a:pt x="2899071" y="211652"/>
                  <a:pt x="2891586" y="229471"/>
                </a:cubicBezTo>
                <a:cubicBezTo>
                  <a:pt x="2884101" y="247289"/>
                  <a:pt x="2873643" y="262415"/>
                  <a:pt x="2860212" y="274849"/>
                </a:cubicBezTo>
                <a:cubicBezTo>
                  <a:pt x="2846781" y="287282"/>
                  <a:pt x="2831088" y="293770"/>
                  <a:pt x="2813133" y="294313"/>
                </a:cubicBezTo>
                <a:cubicBezTo>
                  <a:pt x="2806991" y="294313"/>
                  <a:pt x="2800596" y="293303"/>
                  <a:pt x="2793949" y="291284"/>
                </a:cubicBezTo>
                <a:cubicBezTo>
                  <a:pt x="2793781" y="299024"/>
                  <a:pt x="2794342" y="307550"/>
                  <a:pt x="2795632" y="316861"/>
                </a:cubicBezTo>
                <a:cubicBezTo>
                  <a:pt x="2796922" y="326173"/>
                  <a:pt x="2799951" y="334250"/>
                  <a:pt x="2804719" y="341093"/>
                </a:cubicBezTo>
                <a:cubicBezTo>
                  <a:pt x="2809487" y="347936"/>
                  <a:pt x="2817003" y="351526"/>
                  <a:pt x="2827268" y="351863"/>
                </a:cubicBezTo>
                <a:cubicBezTo>
                  <a:pt x="2843195" y="351317"/>
                  <a:pt x="2856831" y="346350"/>
                  <a:pt x="2868177" y="336961"/>
                </a:cubicBezTo>
                <a:cubicBezTo>
                  <a:pt x="2879523" y="327572"/>
                  <a:pt x="2888934" y="317033"/>
                  <a:pt x="2896410" y="305344"/>
                </a:cubicBezTo>
                <a:cubicBezTo>
                  <a:pt x="2900148" y="299499"/>
                  <a:pt x="2903491" y="294186"/>
                  <a:pt x="2906439" y="289402"/>
                </a:cubicBezTo>
                <a:lnTo>
                  <a:pt x="2906776" y="288840"/>
                </a:lnTo>
                <a:lnTo>
                  <a:pt x="2907093" y="286908"/>
                </a:lnTo>
                <a:cubicBezTo>
                  <a:pt x="2910979" y="265481"/>
                  <a:pt x="2915678" y="243774"/>
                  <a:pt x="2921191" y="221786"/>
                </a:cubicBezTo>
                <a:cubicBezTo>
                  <a:pt x="2926704" y="199798"/>
                  <a:pt x="2933385" y="175510"/>
                  <a:pt x="2941234" y="148923"/>
                </a:cubicBezTo>
                <a:cubicBezTo>
                  <a:pt x="2942612" y="144400"/>
                  <a:pt x="2945031" y="141077"/>
                  <a:pt x="2948491" y="138953"/>
                </a:cubicBezTo>
                <a:cubicBezTo>
                  <a:pt x="2951952" y="136828"/>
                  <a:pt x="2955759" y="135776"/>
                  <a:pt x="2959913" y="135797"/>
                </a:cubicBezTo>
                <a:cubicBezTo>
                  <a:pt x="2966244" y="135850"/>
                  <a:pt x="2971881" y="137890"/>
                  <a:pt x="2976824" y="141918"/>
                </a:cubicBezTo>
                <a:cubicBezTo>
                  <a:pt x="2981768" y="145946"/>
                  <a:pt x="2984376" y="151647"/>
                  <a:pt x="2984649" y="159019"/>
                </a:cubicBezTo>
                <a:cubicBezTo>
                  <a:pt x="2984355" y="165898"/>
                  <a:pt x="2982798" y="173722"/>
                  <a:pt x="2979979" y="182494"/>
                </a:cubicBezTo>
                <a:cubicBezTo>
                  <a:pt x="2977161" y="191265"/>
                  <a:pt x="2974847" y="199090"/>
                  <a:pt x="2973038" y="205968"/>
                </a:cubicBezTo>
                <a:cubicBezTo>
                  <a:pt x="2983482" y="181695"/>
                  <a:pt x="2994904" y="161712"/>
                  <a:pt x="3007303" y="146020"/>
                </a:cubicBezTo>
                <a:cubicBezTo>
                  <a:pt x="3019703" y="130329"/>
                  <a:pt x="3032513" y="122209"/>
                  <a:pt x="3045733" y="121662"/>
                </a:cubicBezTo>
                <a:cubicBezTo>
                  <a:pt x="3060320" y="122409"/>
                  <a:pt x="3070270" y="127731"/>
                  <a:pt x="3075581" y="137627"/>
                </a:cubicBezTo>
                <a:cubicBezTo>
                  <a:pt x="3080892" y="147524"/>
                  <a:pt x="3083395" y="157515"/>
                  <a:pt x="3083090" y="167601"/>
                </a:cubicBezTo>
                <a:cubicBezTo>
                  <a:pt x="3082486" y="187152"/>
                  <a:pt x="3078254" y="208461"/>
                  <a:pt x="3070395" y="231527"/>
                </a:cubicBezTo>
                <a:cubicBezTo>
                  <a:pt x="3062536" y="254593"/>
                  <a:pt x="3054677" y="276201"/>
                  <a:pt x="3046818" y="296350"/>
                </a:cubicBezTo>
                <a:cubicBezTo>
                  <a:pt x="3038959" y="316500"/>
                  <a:pt x="3034727" y="331975"/>
                  <a:pt x="3034122" y="342776"/>
                </a:cubicBezTo>
                <a:cubicBezTo>
                  <a:pt x="3034112" y="346089"/>
                  <a:pt x="3034764" y="348676"/>
                  <a:pt x="3036078" y="350537"/>
                </a:cubicBezTo>
                <a:cubicBezTo>
                  <a:pt x="3037393" y="352399"/>
                  <a:pt x="3039433" y="353345"/>
                  <a:pt x="3042199" y="353377"/>
                </a:cubicBezTo>
                <a:cubicBezTo>
                  <a:pt x="3049859" y="352617"/>
                  <a:pt x="3058154" y="346733"/>
                  <a:pt x="3067085" y="335727"/>
                </a:cubicBezTo>
                <a:cubicBezTo>
                  <a:pt x="3076016" y="324720"/>
                  <a:pt x="3084050" y="313153"/>
                  <a:pt x="3091186" y="301025"/>
                </a:cubicBezTo>
                <a:cubicBezTo>
                  <a:pt x="3098322" y="288897"/>
                  <a:pt x="3103028" y="280769"/>
                  <a:pt x="3105302" y="276644"/>
                </a:cubicBezTo>
                <a:cubicBezTo>
                  <a:pt x="3106870" y="274077"/>
                  <a:pt x="3108531" y="272016"/>
                  <a:pt x="3110287" y="270459"/>
                </a:cubicBezTo>
                <a:lnTo>
                  <a:pt x="3110681" y="270255"/>
                </a:lnTo>
                <a:lnTo>
                  <a:pt x="3112926" y="256388"/>
                </a:lnTo>
                <a:cubicBezTo>
                  <a:pt x="3118447" y="224636"/>
                  <a:pt x="3125704" y="190329"/>
                  <a:pt x="3134696" y="153466"/>
                </a:cubicBezTo>
                <a:lnTo>
                  <a:pt x="3118542" y="151952"/>
                </a:lnTo>
                <a:cubicBezTo>
                  <a:pt x="3115534" y="151573"/>
                  <a:pt x="3113347" y="150059"/>
                  <a:pt x="3111980" y="147408"/>
                </a:cubicBezTo>
                <a:cubicBezTo>
                  <a:pt x="3110612" y="144758"/>
                  <a:pt x="3109939" y="141729"/>
                  <a:pt x="3109960" y="138322"/>
                </a:cubicBezTo>
                <a:cubicBezTo>
                  <a:pt x="3109992" y="134357"/>
                  <a:pt x="3110812" y="130802"/>
                  <a:pt x="3112421" y="127657"/>
                </a:cubicBezTo>
                <a:cubicBezTo>
                  <a:pt x="3114030" y="124512"/>
                  <a:pt x="3116239" y="122851"/>
                  <a:pt x="3119047" y="122672"/>
                </a:cubicBezTo>
                <a:cubicBezTo>
                  <a:pt x="3126703" y="122588"/>
                  <a:pt x="3134612" y="122756"/>
                  <a:pt x="3142774" y="123177"/>
                </a:cubicBezTo>
                <a:cubicBezTo>
                  <a:pt x="3148748" y="100460"/>
                  <a:pt x="3154974" y="78752"/>
                  <a:pt x="3161452" y="58054"/>
                </a:cubicBezTo>
                <a:cubicBezTo>
                  <a:pt x="3162820" y="53774"/>
                  <a:pt x="3165386" y="50598"/>
                  <a:pt x="3169151" y="48526"/>
                </a:cubicBezTo>
                <a:cubicBezTo>
                  <a:pt x="3172916" y="46454"/>
                  <a:pt x="3177249" y="45423"/>
                  <a:pt x="3182150" y="45434"/>
                </a:cubicBezTo>
                <a:close/>
                <a:moveTo>
                  <a:pt x="1962950" y="45434"/>
                </a:moveTo>
                <a:cubicBezTo>
                  <a:pt x="1969566" y="45413"/>
                  <a:pt x="1975518" y="47474"/>
                  <a:pt x="1980809" y="51618"/>
                </a:cubicBezTo>
                <a:cubicBezTo>
                  <a:pt x="1986098" y="55762"/>
                  <a:pt x="1988896" y="62114"/>
                  <a:pt x="1989201" y="70675"/>
                </a:cubicBezTo>
                <a:cubicBezTo>
                  <a:pt x="1989001" y="77227"/>
                  <a:pt x="1987508" y="85452"/>
                  <a:pt x="1984721" y="95348"/>
                </a:cubicBezTo>
                <a:cubicBezTo>
                  <a:pt x="1981934" y="105245"/>
                  <a:pt x="1979052" y="115362"/>
                  <a:pt x="1976076" y="125701"/>
                </a:cubicBezTo>
                <a:cubicBezTo>
                  <a:pt x="1988896" y="126584"/>
                  <a:pt x="1999981" y="127720"/>
                  <a:pt x="2009331" y="129108"/>
                </a:cubicBezTo>
                <a:cubicBezTo>
                  <a:pt x="2018681" y="130497"/>
                  <a:pt x="2023582" y="132895"/>
                  <a:pt x="2024034" y="136302"/>
                </a:cubicBezTo>
                <a:cubicBezTo>
                  <a:pt x="2024023" y="139815"/>
                  <a:pt x="2019375" y="142886"/>
                  <a:pt x="2010088" y="145515"/>
                </a:cubicBezTo>
                <a:cubicBezTo>
                  <a:pt x="2000802" y="148145"/>
                  <a:pt x="1986940" y="150458"/>
                  <a:pt x="1968503" y="152457"/>
                </a:cubicBezTo>
                <a:cubicBezTo>
                  <a:pt x="1961934" y="174999"/>
                  <a:pt x="1955384" y="197841"/>
                  <a:pt x="1948852" y="220982"/>
                </a:cubicBezTo>
                <a:cubicBezTo>
                  <a:pt x="1942321" y="244123"/>
                  <a:pt x="1936855" y="265581"/>
                  <a:pt x="1932455" y="285356"/>
                </a:cubicBezTo>
                <a:cubicBezTo>
                  <a:pt x="1928055" y="305132"/>
                  <a:pt x="1925768" y="321243"/>
                  <a:pt x="1925593" y="333689"/>
                </a:cubicBezTo>
                <a:cubicBezTo>
                  <a:pt x="1925562" y="340315"/>
                  <a:pt x="1926382" y="345489"/>
                  <a:pt x="1928054" y="349212"/>
                </a:cubicBezTo>
                <a:cubicBezTo>
                  <a:pt x="1929726" y="352935"/>
                  <a:pt x="1932440" y="354828"/>
                  <a:pt x="1936195" y="354891"/>
                </a:cubicBezTo>
                <a:cubicBezTo>
                  <a:pt x="1942867" y="354346"/>
                  <a:pt x="1949884" y="349267"/>
                  <a:pt x="1957248" y="339653"/>
                </a:cubicBezTo>
                <a:cubicBezTo>
                  <a:pt x="1964611" y="330040"/>
                  <a:pt x="1971666" y="319164"/>
                  <a:pt x="1978413" y="307027"/>
                </a:cubicBezTo>
                <a:cubicBezTo>
                  <a:pt x="1985160" y="294889"/>
                  <a:pt x="1990943" y="284761"/>
                  <a:pt x="1995764" y="276644"/>
                </a:cubicBezTo>
                <a:cubicBezTo>
                  <a:pt x="1997510" y="273615"/>
                  <a:pt x="1999066" y="271343"/>
                  <a:pt x="2000433" y="269829"/>
                </a:cubicBezTo>
                <a:cubicBezTo>
                  <a:pt x="2001801" y="268314"/>
                  <a:pt x="2003105" y="267557"/>
                  <a:pt x="2004346" y="267557"/>
                </a:cubicBezTo>
                <a:cubicBezTo>
                  <a:pt x="2005377" y="267567"/>
                  <a:pt x="2006218" y="268051"/>
                  <a:pt x="2006870" y="269008"/>
                </a:cubicBezTo>
                <a:cubicBezTo>
                  <a:pt x="2007522" y="269965"/>
                  <a:pt x="2007859" y="271332"/>
                  <a:pt x="2007880" y="273110"/>
                </a:cubicBezTo>
                <a:cubicBezTo>
                  <a:pt x="2007964" y="275213"/>
                  <a:pt x="2007291" y="278074"/>
                  <a:pt x="2005860" y="281692"/>
                </a:cubicBezTo>
                <a:cubicBezTo>
                  <a:pt x="2004041" y="286494"/>
                  <a:pt x="2000644" y="294211"/>
                  <a:pt x="1995669" y="304843"/>
                </a:cubicBezTo>
                <a:cubicBezTo>
                  <a:pt x="1990695" y="315474"/>
                  <a:pt x="1984458" y="326709"/>
                  <a:pt x="1976959" y="338548"/>
                </a:cubicBezTo>
                <a:cubicBezTo>
                  <a:pt x="1969460" y="350386"/>
                  <a:pt x="1961015" y="360517"/>
                  <a:pt x="1951623" y="368940"/>
                </a:cubicBezTo>
                <a:cubicBezTo>
                  <a:pt x="1942231" y="377363"/>
                  <a:pt x="1932209" y="381767"/>
                  <a:pt x="1921555" y="382152"/>
                </a:cubicBezTo>
                <a:cubicBezTo>
                  <a:pt x="1911427" y="382352"/>
                  <a:pt x="1902908" y="378418"/>
                  <a:pt x="1895998" y="370352"/>
                </a:cubicBezTo>
                <a:cubicBezTo>
                  <a:pt x="1889088" y="362285"/>
                  <a:pt x="1885491" y="348886"/>
                  <a:pt x="1885207" y="330155"/>
                </a:cubicBezTo>
                <a:cubicBezTo>
                  <a:pt x="1885247" y="325798"/>
                  <a:pt x="1885454" y="320994"/>
                  <a:pt x="1885828" y="315742"/>
                </a:cubicBezTo>
                <a:lnTo>
                  <a:pt x="1887081" y="302578"/>
                </a:lnTo>
                <a:lnTo>
                  <a:pt x="1886252" y="304441"/>
                </a:lnTo>
                <a:cubicBezTo>
                  <a:pt x="1881198" y="315342"/>
                  <a:pt x="1874774" y="326858"/>
                  <a:pt x="1866982" y="338989"/>
                </a:cubicBezTo>
                <a:cubicBezTo>
                  <a:pt x="1859191" y="351121"/>
                  <a:pt x="1850401" y="361502"/>
                  <a:pt x="1840613" y="370131"/>
                </a:cubicBezTo>
                <a:cubicBezTo>
                  <a:pt x="1830826" y="378760"/>
                  <a:pt x="1820411" y="383272"/>
                  <a:pt x="1809369" y="383667"/>
                </a:cubicBezTo>
                <a:cubicBezTo>
                  <a:pt x="1798894" y="383709"/>
                  <a:pt x="1789807" y="380091"/>
                  <a:pt x="1782109" y="372813"/>
                </a:cubicBezTo>
                <a:cubicBezTo>
                  <a:pt x="1774410" y="365535"/>
                  <a:pt x="1770372" y="354345"/>
                  <a:pt x="1769993" y="339242"/>
                </a:cubicBezTo>
                <a:cubicBezTo>
                  <a:pt x="1770591" y="323458"/>
                  <a:pt x="1774779" y="304487"/>
                  <a:pt x="1782557" y="282328"/>
                </a:cubicBezTo>
                <a:cubicBezTo>
                  <a:pt x="1790335" y="260168"/>
                  <a:pt x="1798114" y="238654"/>
                  <a:pt x="1805891" y="217785"/>
                </a:cubicBezTo>
                <a:cubicBezTo>
                  <a:pt x="1813669" y="196916"/>
                  <a:pt x="1817858" y="180524"/>
                  <a:pt x="1818456" y="168611"/>
                </a:cubicBezTo>
                <a:cubicBezTo>
                  <a:pt x="1818467" y="165235"/>
                  <a:pt x="1817814" y="162395"/>
                  <a:pt x="1816500" y="160092"/>
                </a:cubicBezTo>
                <a:cubicBezTo>
                  <a:pt x="1815185" y="157789"/>
                  <a:pt x="1813145" y="156590"/>
                  <a:pt x="1810379" y="156495"/>
                </a:cubicBezTo>
                <a:cubicBezTo>
                  <a:pt x="1803841" y="156897"/>
                  <a:pt x="1795377" y="164787"/>
                  <a:pt x="1784988" y="180166"/>
                </a:cubicBezTo>
                <a:cubicBezTo>
                  <a:pt x="1774599" y="195544"/>
                  <a:pt x="1764153" y="215999"/>
                  <a:pt x="1753651" y="241530"/>
                </a:cubicBezTo>
                <a:cubicBezTo>
                  <a:pt x="1743150" y="267061"/>
                  <a:pt x="1734462" y="295257"/>
                  <a:pt x="1727588" y="326116"/>
                </a:cubicBezTo>
                <a:lnTo>
                  <a:pt x="1726073" y="329650"/>
                </a:lnTo>
                <a:cubicBezTo>
                  <a:pt x="1724811" y="336697"/>
                  <a:pt x="1723675" y="343302"/>
                  <a:pt x="1722665" y="349465"/>
                </a:cubicBezTo>
                <a:cubicBezTo>
                  <a:pt x="1721656" y="355628"/>
                  <a:pt x="1720772" y="361475"/>
                  <a:pt x="1720015" y="367007"/>
                </a:cubicBezTo>
                <a:cubicBezTo>
                  <a:pt x="1718869" y="372560"/>
                  <a:pt x="1716366" y="376725"/>
                  <a:pt x="1712506" y="379502"/>
                </a:cubicBezTo>
                <a:cubicBezTo>
                  <a:pt x="1708646" y="382278"/>
                  <a:pt x="1704250" y="383667"/>
                  <a:pt x="1699317" y="383667"/>
                </a:cubicBezTo>
                <a:cubicBezTo>
                  <a:pt x="1693754" y="383667"/>
                  <a:pt x="1688727" y="381773"/>
                  <a:pt x="1684236" y="377987"/>
                </a:cubicBezTo>
                <a:cubicBezTo>
                  <a:pt x="1679745" y="374201"/>
                  <a:pt x="1677368" y="368522"/>
                  <a:pt x="1677105" y="360949"/>
                </a:cubicBezTo>
                <a:cubicBezTo>
                  <a:pt x="1677126" y="360192"/>
                  <a:pt x="1677210" y="359435"/>
                  <a:pt x="1677357" y="358678"/>
                </a:cubicBezTo>
                <a:cubicBezTo>
                  <a:pt x="1677505" y="357920"/>
                  <a:pt x="1677589" y="357163"/>
                  <a:pt x="1677610" y="356406"/>
                </a:cubicBezTo>
                <a:lnTo>
                  <a:pt x="1680931" y="331450"/>
                </a:lnTo>
                <a:lnTo>
                  <a:pt x="1677393" y="338548"/>
                </a:lnTo>
                <a:cubicBezTo>
                  <a:pt x="1670618" y="350386"/>
                  <a:pt x="1662808" y="360517"/>
                  <a:pt x="1653966" y="368940"/>
                </a:cubicBezTo>
                <a:cubicBezTo>
                  <a:pt x="1645124" y="377363"/>
                  <a:pt x="1635390" y="381767"/>
                  <a:pt x="1624765" y="382152"/>
                </a:cubicBezTo>
                <a:cubicBezTo>
                  <a:pt x="1614637" y="382352"/>
                  <a:pt x="1606118" y="378418"/>
                  <a:pt x="1599208" y="370352"/>
                </a:cubicBezTo>
                <a:cubicBezTo>
                  <a:pt x="1592299" y="362285"/>
                  <a:pt x="1588702" y="348886"/>
                  <a:pt x="1588418" y="330155"/>
                </a:cubicBezTo>
                <a:cubicBezTo>
                  <a:pt x="1588502" y="322202"/>
                  <a:pt x="1589596" y="311162"/>
                  <a:pt x="1591699" y="297035"/>
                </a:cubicBezTo>
                <a:lnTo>
                  <a:pt x="1592154" y="294210"/>
                </a:lnTo>
                <a:lnTo>
                  <a:pt x="1579970" y="308889"/>
                </a:lnTo>
                <a:cubicBezTo>
                  <a:pt x="1567907" y="317755"/>
                  <a:pt x="1553162" y="322488"/>
                  <a:pt x="1535735" y="323088"/>
                </a:cubicBezTo>
                <a:cubicBezTo>
                  <a:pt x="1525786" y="340809"/>
                  <a:pt x="1514385" y="355091"/>
                  <a:pt x="1501533" y="365935"/>
                </a:cubicBezTo>
                <a:cubicBezTo>
                  <a:pt x="1488681" y="376778"/>
                  <a:pt x="1475009" y="382352"/>
                  <a:pt x="1460516" y="382657"/>
                </a:cubicBezTo>
                <a:cubicBezTo>
                  <a:pt x="1440470" y="382047"/>
                  <a:pt x="1425915" y="373801"/>
                  <a:pt x="1416849" y="357920"/>
                </a:cubicBezTo>
                <a:cubicBezTo>
                  <a:pt x="1412316" y="349980"/>
                  <a:pt x="1408935" y="341046"/>
                  <a:pt x="1406705" y="331117"/>
                </a:cubicBezTo>
                <a:lnTo>
                  <a:pt x="1404208" y="305821"/>
                </a:lnTo>
                <a:lnTo>
                  <a:pt x="1393580" y="324539"/>
                </a:lnTo>
                <a:cubicBezTo>
                  <a:pt x="1385471" y="337054"/>
                  <a:pt x="1376361" y="347803"/>
                  <a:pt x="1366248" y="356785"/>
                </a:cubicBezTo>
                <a:cubicBezTo>
                  <a:pt x="1346024" y="374748"/>
                  <a:pt x="1317817" y="383877"/>
                  <a:pt x="1281627" y="384171"/>
                </a:cubicBezTo>
                <a:cubicBezTo>
                  <a:pt x="1270090" y="384087"/>
                  <a:pt x="1260729" y="382993"/>
                  <a:pt x="1253546" y="380890"/>
                </a:cubicBezTo>
                <a:cubicBezTo>
                  <a:pt x="1246363" y="378787"/>
                  <a:pt x="1240915" y="376178"/>
                  <a:pt x="1237202" y="373065"/>
                </a:cubicBezTo>
                <a:cubicBezTo>
                  <a:pt x="1230503" y="403681"/>
                  <a:pt x="1224845" y="430794"/>
                  <a:pt x="1220228" y="454405"/>
                </a:cubicBezTo>
                <a:cubicBezTo>
                  <a:pt x="1215611" y="478016"/>
                  <a:pt x="1212855" y="494654"/>
                  <a:pt x="1211961" y="504320"/>
                </a:cubicBezTo>
                <a:cubicBezTo>
                  <a:pt x="1211309" y="510251"/>
                  <a:pt x="1209206" y="514290"/>
                  <a:pt x="1205651" y="516436"/>
                </a:cubicBezTo>
                <a:cubicBezTo>
                  <a:pt x="1202096" y="518581"/>
                  <a:pt x="1197973" y="519591"/>
                  <a:pt x="1193283" y="519464"/>
                </a:cubicBezTo>
                <a:cubicBezTo>
                  <a:pt x="1187740" y="519570"/>
                  <a:pt x="1182797" y="517971"/>
                  <a:pt x="1178453" y="514669"/>
                </a:cubicBezTo>
                <a:cubicBezTo>
                  <a:pt x="1174110" y="511366"/>
                  <a:pt x="1171817" y="505729"/>
                  <a:pt x="1171575" y="497757"/>
                </a:cubicBezTo>
                <a:cubicBezTo>
                  <a:pt x="1171685" y="493862"/>
                  <a:pt x="1173505" y="482125"/>
                  <a:pt x="1177035" y="462544"/>
                </a:cubicBezTo>
                <a:cubicBezTo>
                  <a:pt x="1180566" y="442964"/>
                  <a:pt x="1185148" y="418917"/>
                  <a:pt x="1190783" y="390403"/>
                </a:cubicBezTo>
                <a:cubicBezTo>
                  <a:pt x="1196417" y="361889"/>
                  <a:pt x="1202445" y="332285"/>
                  <a:pt x="1208868" y="301590"/>
                </a:cubicBezTo>
                <a:cubicBezTo>
                  <a:pt x="1215290" y="270895"/>
                  <a:pt x="1221447" y="242487"/>
                  <a:pt x="1227340" y="216363"/>
                </a:cubicBezTo>
                <a:cubicBezTo>
                  <a:pt x="1233233" y="190240"/>
                  <a:pt x="1238203" y="169780"/>
                  <a:pt x="1242251" y="154981"/>
                </a:cubicBezTo>
                <a:cubicBezTo>
                  <a:pt x="1244165" y="148702"/>
                  <a:pt x="1247278" y="144096"/>
                  <a:pt x="1251590" y="141161"/>
                </a:cubicBezTo>
                <a:cubicBezTo>
                  <a:pt x="1255902" y="138227"/>
                  <a:pt x="1260530" y="136776"/>
                  <a:pt x="1265473" y="136807"/>
                </a:cubicBezTo>
                <a:cubicBezTo>
                  <a:pt x="1271236" y="136849"/>
                  <a:pt x="1276242" y="138532"/>
                  <a:pt x="1280491" y="141855"/>
                </a:cubicBezTo>
                <a:cubicBezTo>
                  <a:pt x="1284740" y="145179"/>
                  <a:pt x="1286970" y="149891"/>
                  <a:pt x="1287180" y="155991"/>
                </a:cubicBezTo>
                <a:cubicBezTo>
                  <a:pt x="1287264" y="156674"/>
                  <a:pt x="1287096" y="158210"/>
                  <a:pt x="1286675" y="160597"/>
                </a:cubicBezTo>
                <a:cubicBezTo>
                  <a:pt x="1286255" y="162984"/>
                  <a:pt x="1285077" y="168180"/>
                  <a:pt x="1283142" y="176183"/>
                </a:cubicBezTo>
                <a:cubicBezTo>
                  <a:pt x="1290461" y="160019"/>
                  <a:pt x="1298665" y="147040"/>
                  <a:pt x="1307752" y="137249"/>
                </a:cubicBezTo>
                <a:cubicBezTo>
                  <a:pt x="1316839" y="127457"/>
                  <a:pt x="1326809" y="122430"/>
                  <a:pt x="1337663" y="122167"/>
                </a:cubicBezTo>
                <a:cubicBezTo>
                  <a:pt x="1352944" y="122651"/>
                  <a:pt x="1364029" y="129129"/>
                  <a:pt x="1370918" y="141603"/>
                </a:cubicBezTo>
                <a:cubicBezTo>
                  <a:pt x="1377807" y="154076"/>
                  <a:pt x="1381193" y="169642"/>
                  <a:pt x="1381077" y="188299"/>
                </a:cubicBezTo>
                <a:cubicBezTo>
                  <a:pt x="1380944" y="208595"/>
                  <a:pt x="1377678" y="230153"/>
                  <a:pt x="1371280" y="252973"/>
                </a:cubicBezTo>
                <a:cubicBezTo>
                  <a:pt x="1364883" y="275793"/>
                  <a:pt x="1356157" y="297239"/>
                  <a:pt x="1345104" y="317310"/>
                </a:cubicBezTo>
                <a:cubicBezTo>
                  <a:pt x="1334051" y="337382"/>
                  <a:pt x="1321474" y="353442"/>
                  <a:pt x="1307373" y="365493"/>
                </a:cubicBezTo>
                <a:cubicBezTo>
                  <a:pt x="1330017" y="360497"/>
                  <a:pt x="1348969" y="350674"/>
                  <a:pt x="1364229" y="336024"/>
                </a:cubicBezTo>
                <a:cubicBezTo>
                  <a:pt x="1379490" y="321373"/>
                  <a:pt x="1393015" y="301580"/>
                  <a:pt x="1404804" y="276644"/>
                </a:cubicBezTo>
                <a:lnTo>
                  <a:pt x="1406314" y="274356"/>
                </a:lnTo>
                <a:lnTo>
                  <a:pt x="1409907" y="244019"/>
                </a:lnTo>
                <a:cubicBezTo>
                  <a:pt x="1414072" y="226634"/>
                  <a:pt x="1419499" y="210922"/>
                  <a:pt x="1426188" y="196881"/>
                </a:cubicBezTo>
                <a:cubicBezTo>
                  <a:pt x="1428218" y="191980"/>
                  <a:pt x="1431352" y="187395"/>
                  <a:pt x="1435590" y="183125"/>
                </a:cubicBezTo>
                <a:cubicBezTo>
                  <a:pt x="1439829" y="178855"/>
                  <a:pt x="1445108" y="177046"/>
                  <a:pt x="1451429" y="177698"/>
                </a:cubicBezTo>
                <a:cubicBezTo>
                  <a:pt x="1456225" y="161449"/>
                  <a:pt x="1463797" y="148134"/>
                  <a:pt x="1474146" y="137754"/>
                </a:cubicBezTo>
                <a:cubicBezTo>
                  <a:pt x="1484495" y="127373"/>
                  <a:pt x="1497621" y="122009"/>
                  <a:pt x="1513523" y="121662"/>
                </a:cubicBezTo>
                <a:cubicBezTo>
                  <a:pt x="1533569" y="122188"/>
                  <a:pt x="1548124" y="129718"/>
                  <a:pt x="1557190" y="144253"/>
                </a:cubicBezTo>
                <a:cubicBezTo>
                  <a:pt x="1566256" y="158788"/>
                  <a:pt x="1570715" y="177172"/>
                  <a:pt x="1570568" y="199405"/>
                </a:cubicBezTo>
                <a:cubicBezTo>
                  <a:pt x="1570494" y="217074"/>
                  <a:pt x="1568117" y="235374"/>
                  <a:pt x="1563437" y="254305"/>
                </a:cubicBezTo>
                <a:cubicBezTo>
                  <a:pt x="1558757" y="273236"/>
                  <a:pt x="1552215" y="291284"/>
                  <a:pt x="1543812" y="308448"/>
                </a:cubicBezTo>
                <a:cubicBezTo>
                  <a:pt x="1553067" y="308321"/>
                  <a:pt x="1562070" y="305797"/>
                  <a:pt x="1570820" y="300875"/>
                </a:cubicBezTo>
                <a:cubicBezTo>
                  <a:pt x="1579571" y="295953"/>
                  <a:pt x="1587059" y="287876"/>
                  <a:pt x="1593285" y="276644"/>
                </a:cubicBezTo>
                <a:lnTo>
                  <a:pt x="1595781" y="273099"/>
                </a:lnTo>
                <a:lnTo>
                  <a:pt x="1600533" y="247679"/>
                </a:lnTo>
                <a:cubicBezTo>
                  <a:pt x="1602946" y="235669"/>
                  <a:pt x="1605638" y="223050"/>
                  <a:pt x="1608611" y="209820"/>
                </a:cubicBezTo>
                <a:cubicBezTo>
                  <a:pt x="1614557" y="183360"/>
                  <a:pt x="1620951" y="157508"/>
                  <a:pt x="1627794" y="132264"/>
                </a:cubicBezTo>
                <a:cubicBezTo>
                  <a:pt x="1629140" y="127962"/>
                  <a:pt x="1631622" y="124702"/>
                  <a:pt x="1635240" y="122483"/>
                </a:cubicBezTo>
                <a:cubicBezTo>
                  <a:pt x="1638858" y="120264"/>
                  <a:pt x="1643107" y="119149"/>
                  <a:pt x="1647987" y="119138"/>
                </a:cubicBezTo>
                <a:cubicBezTo>
                  <a:pt x="1654602" y="119138"/>
                  <a:pt x="1660555" y="121284"/>
                  <a:pt x="1665845" y="125575"/>
                </a:cubicBezTo>
                <a:cubicBezTo>
                  <a:pt x="1671136" y="129866"/>
                  <a:pt x="1673933" y="136302"/>
                  <a:pt x="1674238" y="144884"/>
                </a:cubicBezTo>
                <a:cubicBezTo>
                  <a:pt x="1674020" y="152036"/>
                  <a:pt x="1671837" y="163731"/>
                  <a:pt x="1667691" y="179970"/>
                </a:cubicBezTo>
                <a:cubicBezTo>
                  <a:pt x="1663545" y="196208"/>
                  <a:pt x="1658744" y="214214"/>
                  <a:pt x="1653288" y="233986"/>
                </a:cubicBezTo>
                <a:cubicBezTo>
                  <a:pt x="1647832" y="253758"/>
                  <a:pt x="1643031" y="272521"/>
                  <a:pt x="1638884" y="290274"/>
                </a:cubicBezTo>
                <a:cubicBezTo>
                  <a:pt x="1634738" y="308027"/>
                  <a:pt x="1632556" y="321994"/>
                  <a:pt x="1632338" y="332174"/>
                </a:cubicBezTo>
                <a:cubicBezTo>
                  <a:pt x="1632306" y="337507"/>
                  <a:pt x="1633000" y="341608"/>
                  <a:pt x="1634420" y="344479"/>
                </a:cubicBezTo>
                <a:cubicBezTo>
                  <a:pt x="1635840" y="347351"/>
                  <a:pt x="1638175" y="348802"/>
                  <a:pt x="1641424" y="348834"/>
                </a:cubicBezTo>
                <a:cubicBezTo>
                  <a:pt x="1647844" y="348148"/>
                  <a:pt x="1654693" y="342732"/>
                  <a:pt x="1661972" y="332586"/>
                </a:cubicBezTo>
                <a:cubicBezTo>
                  <a:pt x="1669252" y="322439"/>
                  <a:pt x="1675802" y="311676"/>
                  <a:pt x="1681623" y="300296"/>
                </a:cubicBezTo>
                <a:lnTo>
                  <a:pt x="1687650" y="288393"/>
                </a:lnTo>
                <a:lnTo>
                  <a:pt x="1687893" y="286908"/>
                </a:lnTo>
                <a:cubicBezTo>
                  <a:pt x="1691779" y="265481"/>
                  <a:pt x="1696478" y="243774"/>
                  <a:pt x="1701991" y="221786"/>
                </a:cubicBezTo>
                <a:cubicBezTo>
                  <a:pt x="1707504" y="199798"/>
                  <a:pt x="1714185" y="175510"/>
                  <a:pt x="1722034" y="148923"/>
                </a:cubicBezTo>
                <a:cubicBezTo>
                  <a:pt x="1723412" y="144400"/>
                  <a:pt x="1725831" y="141077"/>
                  <a:pt x="1729291" y="138953"/>
                </a:cubicBezTo>
                <a:cubicBezTo>
                  <a:pt x="1732751" y="136828"/>
                  <a:pt x="1736559" y="135776"/>
                  <a:pt x="1740713" y="135797"/>
                </a:cubicBezTo>
                <a:cubicBezTo>
                  <a:pt x="1747044" y="135850"/>
                  <a:pt x="1752682" y="137890"/>
                  <a:pt x="1757624" y="141918"/>
                </a:cubicBezTo>
                <a:cubicBezTo>
                  <a:pt x="1762568" y="145946"/>
                  <a:pt x="1765176" y="151647"/>
                  <a:pt x="1765449" y="159019"/>
                </a:cubicBezTo>
                <a:cubicBezTo>
                  <a:pt x="1765155" y="165898"/>
                  <a:pt x="1763598" y="173722"/>
                  <a:pt x="1760780" y="182494"/>
                </a:cubicBezTo>
                <a:cubicBezTo>
                  <a:pt x="1757961" y="191265"/>
                  <a:pt x="1755647" y="199090"/>
                  <a:pt x="1753838" y="205968"/>
                </a:cubicBezTo>
                <a:cubicBezTo>
                  <a:pt x="1764282" y="181695"/>
                  <a:pt x="1775704" y="161712"/>
                  <a:pt x="1788103" y="146020"/>
                </a:cubicBezTo>
                <a:cubicBezTo>
                  <a:pt x="1800503" y="130329"/>
                  <a:pt x="1813313" y="122209"/>
                  <a:pt x="1826533" y="121662"/>
                </a:cubicBezTo>
                <a:cubicBezTo>
                  <a:pt x="1841121" y="122409"/>
                  <a:pt x="1851070" y="127731"/>
                  <a:pt x="1856381" y="137627"/>
                </a:cubicBezTo>
                <a:cubicBezTo>
                  <a:pt x="1861692" y="147524"/>
                  <a:pt x="1864195" y="157515"/>
                  <a:pt x="1863890" y="167601"/>
                </a:cubicBezTo>
                <a:cubicBezTo>
                  <a:pt x="1863286" y="187152"/>
                  <a:pt x="1859054" y="208461"/>
                  <a:pt x="1851195" y="231527"/>
                </a:cubicBezTo>
                <a:cubicBezTo>
                  <a:pt x="1843336" y="254593"/>
                  <a:pt x="1835477" y="276201"/>
                  <a:pt x="1827618" y="296350"/>
                </a:cubicBezTo>
                <a:cubicBezTo>
                  <a:pt x="1819759" y="316500"/>
                  <a:pt x="1815527" y="331975"/>
                  <a:pt x="1814922" y="342776"/>
                </a:cubicBezTo>
                <a:cubicBezTo>
                  <a:pt x="1814912" y="346089"/>
                  <a:pt x="1815564" y="348676"/>
                  <a:pt x="1816879" y="350537"/>
                </a:cubicBezTo>
                <a:cubicBezTo>
                  <a:pt x="1818193" y="352399"/>
                  <a:pt x="1820234" y="353345"/>
                  <a:pt x="1822999" y="353377"/>
                </a:cubicBezTo>
                <a:cubicBezTo>
                  <a:pt x="1830659" y="352617"/>
                  <a:pt x="1838954" y="346733"/>
                  <a:pt x="1847886" y="335727"/>
                </a:cubicBezTo>
                <a:cubicBezTo>
                  <a:pt x="1856817" y="324720"/>
                  <a:pt x="1864850" y="313153"/>
                  <a:pt x="1871986" y="301025"/>
                </a:cubicBezTo>
                <a:cubicBezTo>
                  <a:pt x="1879122" y="288897"/>
                  <a:pt x="1883828" y="280769"/>
                  <a:pt x="1886103" y="276644"/>
                </a:cubicBezTo>
                <a:cubicBezTo>
                  <a:pt x="1887670" y="274077"/>
                  <a:pt x="1889332" y="272016"/>
                  <a:pt x="1891088" y="270459"/>
                </a:cubicBezTo>
                <a:lnTo>
                  <a:pt x="1891481" y="270255"/>
                </a:lnTo>
                <a:lnTo>
                  <a:pt x="1893726" y="256388"/>
                </a:lnTo>
                <a:cubicBezTo>
                  <a:pt x="1899248" y="224636"/>
                  <a:pt x="1906505" y="190329"/>
                  <a:pt x="1915497" y="153466"/>
                </a:cubicBezTo>
                <a:lnTo>
                  <a:pt x="1899342" y="151952"/>
                </a:lnTo>
                <a:cubicBezTo>
                  <a:pt x="1896334" y="151573"/>
                  <a:pt x="1894147" y="150059"/>
                  <a:pt x="1892780" y="147408"/>
                </a:cubicBezTo>
                <a:cubicBezTo>
                  <a:pt x="1891412" y="144758"/>
                  <a:pt x="1890739" y="141729"/>
                  <a:pt x="1890760" y="138322"/>
                </a:cubicBezTo>
                <a:cubicBezTo>
                  <a:pt x="1890792" y="134357"/>
                  <a:pt x="1891612" y="130802"/>
                  <a:pt x="1893221" y="127657"/>
                </a:cubicBezTo>
                <a:cubicBezTo>
                  <a:pt x="1894831" y="124512"/>
                  <a:pt x="1897039" y="122851"/>
                  <a:pt x="1899847" y="122672"/>
                </a:cubicBezTo>
                <a:cubicBezTo>
                  <a:pt x="1907504" y="122588"/>
                  <a:pt x="1915413" y="122756"/>
                  <a:pt x="1923574" y="123177"/>
                </a:cubicBezTo>
                <a:cubicBezTo>
                  <a:pt x="1929548" y="100460"/>
                  <a:pt x="1935774" y="78752"/>
                  <a:pt x="1942253" y="58054"/>
                </a:cubicBezTo>
                <a:cubicBezTo>
                  <a:pt x="1943620" y="53774"/>
                  <a:pt x="1946186" y="50598"/>
                  <a:pt x="1949951" y="48526"/>
                </a:cubicBezTo>
                <a:cubicBezTo>
                  <a:pt x="1953716" y="46454"/>
                  <a:pt x="1958049" y="45423"/>
                  <a:pt x="1962950" y="45434"/>
                </a:cubicBezTo>
                <a:close/>
                <a:moveTo>
                  <a:pt x="1067600" y="45434"/>
                </a:moveTo>
                <a:cubicBezTo>
                  <a:pt x="1074216" y="45413"/>
                  <a:pt x="1080168" y="47474"/>
                  <a:pt x="1085458" y="51618"/>
                </a:cubicBezTo>
                <a:cubicBezTo>
                  <a:pt x="1090749" y="55762"/>
                  <a:pt x="1093546" y="62114"/>
                  <a:pt x="1093851" y="70675"/>
                </a:cubicBezTo>
                <a:cubicBezTo>
                  <a:pt x="1093651" y="77227"/>
                  <a:pt x="1092158" y="85452"/>
                  <a:pt x="1089371" y="95348"/>
                </a:cubicBezTo>
                <a:cubicBezTo>
                  <a:pt x="1086584" y="105245"/>
                  <a:pt x="1083702" y="115362"/>
                  <a:pt x="1080726" y="125701"/>
                </a:cubicBezTo>
                <a:cubicBezTo>
                  <a:pt x="1093546" y="126584"/>
                  <a:pt x="1104631" y="127720"/>
                  <a:pt x="1113981" y="129108"/>
                </a:cubicBezTo>
                <a:cubicBezTo>
                  <a:pt x="1123331" y="130497"/>
                  <a:pt x="1128232" y="132895"/>
                  <a:pt x="1128684" y="136302"/>
                </a:cubicBezTo>
                <a:cubicBezTo>
                  <a:pt x="1128674" y="139815"/>
                  <a:pt x="1124025" y="142886"/>
                  <a:pt x="1114738" y="145515"/>
                </a:cubicBezTo>
                <a:cubicBezTo>
                  <a:pt x="1105452" y="148145"/>
                  <a:pt x="1091590" y="150458"/>
                  <a:pt x="1073153" y="152457"/>
                </a:cubicBezTo>
                <a:cubicBezTo>
                  <a:pt x="1066584" y="174999"/>
                  <a:pt x="1060034" y="197841"/>
                  <a:pt x="1053503" y="220982"/>
                </a:cubicBezTo>
                <a:cubicBezTo>
                  <a:pt x="1046971" y="244123"/>
                  <a:pt x="1041505" y="265581"/>
                  <a:pt x="1037105" y="285356"/>
                </a:cubicBezTo>
                <a:cubicBezTo>
                  <a:pt x="1032705" y="305132"/>
                  <a:pt x="1030418" y="321243"/>
                  <a:pt x="1030243" y="333689"/>
                </a:cubicBezTo>
                <a:cubicBezTo>
                  <a:pt x="1030212" y="340315"/>
                  <a:pt x="1031032" y="345489"/>
                  <a:pt x="1032704" y="349212"/>
                </a:cubicBezTo>
                <a:cubicBezTo>
                  <a:pt x="1034376" y="352935"/>
                  <a:pt x="1037090" y="354828"/>
                  <a:pt x="1040845" y="354891"/>
                </a:cubicBezTo>
                <a:cubicBezTo>
                  <a:pt x="1047516" y="354346"/>
                  <a:pt x="1054534" y="349267"/>
                  <a:pt x="1061898" y="339653"/>
                </a:cubicBezTo>
                <a:cubicBezTo>
                  <a:pt x="1069261" y="330040"/>
                  <a:pt x="1076316" y="319164"/>
                  <a:pt x="1083063" y="307027"/>
                </a:cubicBezTo>
                <a:cubicBezTo>
                  <a:pt x="1089809" y="294889"/>
                  <a:pt x="1095593" y="284761"/>
                  <a:pt x="1100414" y="276644"/>
                </a:cubicBezTo>
                <a:cubicBezTo>
                  <a:pt x="1102160" y="273615"/>
                  <a:pt x="1103716" y="271343"/>
                  <a:pt x="1105083" y="269829"/>
                </a:cubicBezTo>
                <a:cubicBezTo>
                  <a:pt x="1106451" y="268314"/>
                  <a:pt x="1107755" y="267557"/>
                  <a:pt x="1108996" y="267557"/>
                </a:cubicBezTo>
                <a:cubicBezTo>
                  <a:pt x="1110027" y="267567"/>
                  <a:pt x="1110868" y="268051"/>
                  <a:pt x="1111520" y="269008"/>
                </a:cubicBezTo>
                <a:cubicBezTo>
                  <a:pt x="1112172" y="269965"/>
                  <a:pt x="1112509" y="271332"/>
                  <a:pt x="1112530" y="273110"/>
                </a:cubicBezTo>
                <a:cubicBezTo>
                  <a:pt x="1112614" y="275213"/>
                  <a:pt x="1111941" y="278074"/>
                  <a:pt x="1110510" y="281692"/>
                </a:cubicBezTo>
                <a:cubicBezTo>
                  <a:pt x="1108691" y="286494"/>
                  <a:pt x="1105294" y="294211"/>
                  <a:pt x="1100319" y="304843"/>
                </a:cubicBezTo>
                <a:cubicBezTo>
                  <a:pt x="1095345" y="315474"/>
                  <a:pt x="1089108" y="326709"/>
                  <a:pt x="1081609" y="338548"/>
                </a:cubicBezTo>
                <a:cubicBezTo>
                  <a:pt x="1074110" y="350386"/>
                  <a:pt x="1065665" y="360517"/>
                  <a:pt x="1056273" y="368940"/>
                </a:cubicBezTo>
                <a:cubicBezTo>
                  <a:pt x="1046881" y="377363"/>
                  <a:pt x="1036858" y="381767"/>
                  <a:pt x="1026205" y="382152"/>
                </a:cubicBezTo>
                <a:cubicBezTo>
                  <a:pt x="1016076" y="382352"/>
                  <a:pt x="1007558" y="378418"/>
                  <a:pt x="1000648" y="370352"/>
                </a:cubicBezTo>
                <a:cubicBezTo>
                  <a:pt x="993738" y="362285"/>
                  <a:pt x="990141" y="348886"/>
                  <a:pt x="989857" y="330155"/>
                </a:cubicBezTo>
                <a:lnTo>
                  <a:pt x="990413" y="317268"/>
                </a:lnTo>
                <a:lnTo>
                  <a:pt x="986401" y="324728"/>
                </a:lnTo>
                <a:cubicBezTo>
                  <a:pt x="978860" y="337181"/>
                  <a:pt x="970648" y="347740"/>
                  <a:pt x="961767" y="356406"/>
                </a:cubicBezTo>
                <a:cubicBezTo>
                  <a:pt x="944003" y="373738"/>
                  <a:pt x="919204" y="382489"/>
                  <a:pt x="887368" y="382657"/>
                </a:cubicBezTo>
                <a:cubicBezTo>
                  <a:pt x="859456" y="381963"/>
                  <a:pt x="839683" y="376157"/>
                  <a:pt x="828051" y="365240"/>
                </a:cubicBezTo>
                <a:lnTo>
                  <a:pt x="822266" y="353066"/>
                </a:lnTo>
                <a:lnTo>
                  <a:pt x="821991" y="353377"/>
                </a:lnTo>
                <a:cubicBezTo>
                  <a:pt x="803270" y="372224"/>
                  <a:pt x="779501" y="381984"/>
                  <a:pt x="750684" y="382657"/>
                </a:cubicBezTo>
                <a:cubicBezTo>
                  <a:pt x="729145" y="382015"/>
                  <a:pt x="713538" y="373454"/>
                  <a:pt x="703862" y="356974"/>
                </a:cubicBezTo>
                <a:cubicBezTo>
                  <a:pt x="694186" y="340493"/>
                  <a:pt x="689432" y="319943"/>
                  <a:pt x="689601" y="295322"/>
                </a:cubicBezTo>
                <a:cubicBezTo>
                  <a:pt x="689809" y="269511"/>
                  <a:pt x="694216" y="243447"/>
                  <a:pt x="702819" y="217130"/>
                </a:cubicBezTo>
                <a:cubicBezTo>
                  <a:pt x="711423" y="190814"/>
                  <a:pt x="722972" y="168676"/>
                  <a:pt x="737465" y="150718"/>
                </a:cubicBezTo>
                <a:cubicBezTo>
                  <a:pt x="751959" y="132759"/>
                  <a:pt x="768145" y="123411"/>
                  <a:pt x="786022" y="122672"/>
                </a:cubicBezTo>
                <a:cubicBezTo>
                  <a:pt x="791701" y="122714"/>
                  <a:pt x="797128" y="123513"/>
                  <a:pt x="802303" y="125070"/>
                </a:cubicBezTo>
                <a:cubicBezTo>
                  <a:pt x="807477" y="126626"/>
                  <a:pt x="811642" y="128688"/>
                  <a:pt x="814797" y="131254"/>
                </a:cubicBezTo>
                <a:cubicBezTo>
                  <a:pt x="825356" y="132747"/>
                  <a:pt x="833139" y="137712"/>
                  <a:pt x="838145" y="146146"/>
                </a:cubicBezTo>
                <a:cubicBezTo>
                  <a:pt x="843151" y="154581"/>
                  <a:pt x="845634" y="165098"/>
                  <a:pt x="845592" y="177698"/>
                </a:cubicBezTo>
                <a:cubicBezTo>
                  <a:pt x="845473" y="194394"/>
                  <a:pt x="841671" y="211652"/>
                  <a:pt x="834186" y="229471"/>
                </a:cubicBezTo>
                <a:cubicBezTo>
                  <a:pt x="826701" y="247289"/>
                  <a:pt x="816243" y="262415"/>
                  <a:pt x="802812" y="274849"/>
                </a:cubicBezTo>
                <a:cubicBezTo>
                  <a:pt x="789381" y="287282"/>
                  <a:pt x="773688" y="293770"/>
                  <a:pt x="755733" y="294313"/>
                </a:cubicBezTo>
                <a:cubicBezTo>
                  <a:pt x="749591" y="294313"/>
                  <a:pt x="743196" y="293303"/>
                  <a:pt x="736549" y="291284"/>
                </a:cubicBezTo>
                <a:cubicBezTo>
                  <a:pt x="736381" y="299024"/>
                  <a:pt x="736942" y="307550"/>
                  <a:pt x="738232" y="316861"/>
                </a:cubicBezTo>
                <a:cubicBezTo>
                  <a:pt x="739522" y="326173"/>
                  <a:pt x="742551" y="334250"/>
                  <a:pt x="747319" y="341093"/>
                </a:cubicBezTo>
                <a:cubicBezTo>
                  <a:pt x="752087" y="347936"/>
                  <a:pt x="759603" y="351526"/>
                  <a:pt x="769868" y="351863"/>
                </a:cubicBezTo>
                <a:cubicBezTo>
                  <a:pt x="785795" y="351317"/>
                  <a:pt x="799431" y="346350"/>
                  <a:pt x="810777" y="336961"/>
                </a:cubicBezTo>
                <a:lnTo>
                  <a:pt x="813281" y="334157"/>
                </a:lnTo>
                <a:lnTo>
                  <a:pt x="811140" y="329650"/>
                </a:lnTo>
                <a:cubicBezTo>
                  <a:pt x="811182" y="321205"/>
                  <a:pt x="813622" y="313359"/>
                  <a:pt x="818460" y="306113"/>
                </a:cubicBezTo>
                <a:cubicBezTo>
                  <a:pt x="823297" y="298867"/>
                  <a:pt x="830281" y="295943"/>
                  <a:pt x="839410" y="297341"/>
                </a:cubicBezTo>
                <a:cubicBezTo>
                  <a:pt x="847914" y="284278"/>
                  <a:pt x="856371" y="269962"/>
                  <a:pt x="864782" y="254394"/>
                </a:cubicBezTo>
                <a:cubicBezTo>
                  <a:pt x="873193" y="238825"/>
                  <a:pt x="881014" y="223649"/>
                  <a:pt x="888247" y="208866"/>
                </a:cubicBezTo>
                <a:cubicBezTo>
                  <a:pt x="895480" y="194083"/>
                  <a:pt x="901581" y="181338"/>
                  <a:pt x="906551" y="170630"/>
                </a:cubicBezTo>
                <a:cubicBezTo>
                  <a:pt x="901503" y="156916"/>
                  <a:pt x="898979" y="143454"/>
                  <a:pt x="898979" y="130244"/>
                </a:cubicBezTo>
                <a:cubicBezTo>
                  <a:pt x="899231" y="112902"/>
                  <a:pt x="902639" y="98493"/>
                  <a:pt x="909202" y="87019"/>
                </a:cubicBezTo>
                <a:cubicBezTo>
                  <a:pt x="915765" y="75544"/>
                  <a:pt x="923968" y="69592"/>
                  <a:pt x="933812" y="69160"/>
                </a:cubicBezTo>
                <a:cubicBezTo>
                  <a:pt x="939891" y="69224"/>
                  <a:pt x="944519" y="71243"/>
                  <a:pt x="947695" y="75218"/>
                </a:cubicBezTo>
                <a:cubicBezTo>
                  <a:pt x="950871" y="79194"/>
                  <a:pt x="952470" y="84747"/>
                  <a:pt x="952491" y="91878"/>
                </a:cubicBezTo>
                <a:cubicBezTo>
                  <a:pt x="952491" y="101343"/>
                  <a:pt x="949840" y="113080"/>
                  <a:pt x="944540" y="127089"/>
                </a:cubicBezTo>
                <a:cubicBezTo>
                  <a:pt x="939239" y="141098"/>
                  <a:pt x="931288" y="156621"/>
                  <a:pt x="920687" y="173659"/>
                </a:cubicBezTo>
                <a:cubicBezTo>
                  <a:pt x="924663" y="185918"/>
                  <a:pt x="929667" y="199262"/>
                  <a:pt x="935700" y="213690"/>
                </a:cubicBezTo>
                <a:cubicBezTo>
                  <a:pt x="941733" y="228118"/>
                  <a:pt x="947149" y="242770"/>
                  <a:pt x="951948" y="257647"/>
                </a:cubicBezTo>
                <a:cubicBezTo>
                  <a:pt x="956747" y="272524"/>
                  <a:pt x="959284" y="286765"/>
                  <a:pt x="959558" y="300370"/>
                </a:cubicBezTo>
                <a:cubicBezTo>
                  <a:pt x="959590" y="309247"/>
                  <a:pt x="958643" y="317871"/>
                  <a:pt x="956718" y="326243"/>
                </a:cubicBezTo>
                <a:cubicBezTo>
                  <a:pt x="954794" y="334614"/>
                  <a:pt x="951702" y="342481"/>
                  <a:pt x="947442" y="349843"/>
                </a:cubicBezTo>
                <a:cubicBezTo>
                  <a:pt x="956950" y="342597"/>
                  <a:pt x="964943" y="333363"/>
                  <a:pt x="971421" y="322141"/>
                </a:cubicBezTo>
                <a:cubicBezTo>
                  <a:pt x="974661" y="316530"/>
                  <a:pt x="978405" y="309933"/>
                  <a:pt x="982654" y="302350"/>
                </a:cubicBezTo>
                <a:lnTo>
                  <a:pt x="994438" y="281108"/>
                </a:lnTo>
                <a:lnTo>
                  <a:pt x="994738" y="278858"/>
                </a:lnTo>
                <a:cubicBezTo>
                  <a:pt x="995783" y="271816"/>
                  <a:pt x="996996" y="264325"/>
                  <a:pt x="998376" y="256388"/>
                </a:cubicBezTo>
                <a:cubicBezTo>
                  <a:pt x="1003898" y="224636"/>
                  <a:pt x="1011154" y="190329"/>
                  <a:pt x="1020147" y="153466"/>
                </a:cubicBezTo>
                <a:lnTo>
                  <a:pt x="1003992" y="151952"/>
                </a:lnTo>
                <a:cubicBezTo>
                  <a:pt x="1000984" y="151573"/>
                  <a:pt x="998797" y="150059"/>
                  <a:pt x="997429" y="147408"/>
                </a:cubicBezTo>
                <a:cubicBezTo>
                  <a:pt x="996062" y="144758"/>
                  <a:pt x="995389" y="141729"/>
                  <a:pt x="995410" y="138322"/>
                </a:cubicBezTo>
                <a:cubicBezTo>
                  <a:pt x="995442" y="134357"/>
                  <a:pt x="996262" y="130802"/>
                  <a:pt x="997871" y="127657"/>
                </a:cubicBezTo>
                <a:cubicBezTo>
                  <a:pt x="999480" y="124512"/>
                  <a:pt x="1001689" y="122851"/>
                  <a:pt x="1004497" y="122672"/>
                </a:cubicBezTo>
                <a:cubicBezTo>
                  <a:pt x="1012154" y="122588"/>
                  <a:pt x="1020063" y="122756"/>
                  <a:pt x="1028224" y="123177"/>
                </a:cubicBezTo>
                <a:cubicBezTo>
                  <a:pt x="1034198" y="100460"/>
                  <a:pt x="1040424" y="78752"/>
                  <a:pt x="1046902" y="58054"/>
                </a:cubicBezTo>
                <a:cubicBezTo>
                  <a:pt x="1048270" y="53774"/>
                  <a:pt x="1050836" y="50598"/>
                  <a:pt x="1054601" y="48526"/>
                </a:cubicBezTo>
                <a:cubicBezTo>
                  <a:pt x="1058366" y="46454"/>
                  <a:pt x="1062699" y="45423"/>
                  <a:pt x="1067600" y="45434"/>
                </a:cubicBezTo>
                <a:close/>
                <a:moveTo>
                  <a:pt x="145894" y="22212"/>
                </a:moveTo>
                <a:cubicBezTo>
                  <a:pt x="160976" y="22001"/>
                  <a:pt x="173723" y="26587"/>
                  <a:pt x="184135" y="35968"/>
                </a:cubicBezTo>
                <a:cubicBezTo>
                  <a:pt x="194547" y="45350"/>
                  <a:pt x="199974" y="60789"/>
                  <a:pt x="200416" y="82286"/>
                </a:cubicBezTo>
                <a:cubicBezTo>
                  <a:pt x="200163" y="119853"/>
                  <a:pt x="194736" y="162090"/>
                  <a:pt x="184135" y="208997"/>
                </a:cubicBezTo>
                <a:cubicBezTo>
                  <a:pt x="173534" y="255904"/>
                  <a:pt x="159272" y="310761"/>
                  <a:pt x="141351" y="373570"/>
                </a:cubicBezTo>
                <a:cubicBezTo>
                  <a:pt x="140236" y="377062"/>
                  <a:pt x="138049" y="379544"/>
                  <a:pt x="134788" y="381016"/>
                </a:cubicBezTo>
                <a:cubicBezTo>
                  <a:pt x="131528" y="382489"/>
                  <a:pt x="127826" y="383204"/>
                  <a:pt x="123682" y="383162"/>
                </a:cubicBezTo>
                <a:cubicBezTo>
                  <a:pt x="117046" y="383120"/>
                  <a:pt x="111009" y="381563"/>
                  <a:pt x="105572" y="378492"/>
                </a:cubicBezTo>
                <a:cubicBezTo>
                  <a:pt x="100134" y="375421"/>
                  <a:pt x="97252" y="371088"/>
                  <a:pt x="96926" y="365493"/>
                </a:cubicBezTo>
                <a:cubicBezTo>
                  <a:pt x="97287" y="360776"/>
                  <a:pt x="100889" y="346704"/>
                  <a:pt x="107733" y="323277"/>
                </a:cubicBezTo>
                <a:cubicBezTo>
                  <a:pt x="114577" y="299850"/>
                  <a:pt x="122502" y="271895"/>
                  <a:pt x="131507" y="239413"/>
                </a:cubicBezTo>
                <a:cubicBezTo>
                  <a:pt x="140512" y="206930"/>
                  <a:pt x="148437" y="174748"/>
                  <a:pt x="155281" y="142865"/>
                </a:cubicBezTo>
                <a:cubicBezTo>
                  <a:pt x="162125" y="110982"/>
                  <a:pt x="165727" y="84226"/>
                  <a:pt x="166088" y="62598"/>
                </a:cubicBezTo>
                <a:cubicBezTo>
                  <a:pt x="166130" y="56203"/>
                  <a:pt x="165288" y="50692"/>
                  <a:pt x="163563" y="46065"/>
                </a:cubicBezTo>
                <a:cubicBezTo>
                  <a:pt x="161839" y="41437"/>
                  <a:pt x="158978" y="38198"/>
                  <a:pt x="154981" y="36347"/>
                </a:cubicBezTo>
                <a:cubicBezTo>
                  <a:pt x="143121" y="37646"/>
                  <a:pt x="130663" y="46771"/>
                  <a:pt x="117606" y="63720"/>
                </a:cubicBezTo>
                <a:cubicBezTo>
                  <a:pt x="104549" y="80669"/>
                  <a:pt x="93399" y="100675"/>
                  <a:pt x="84156" y="123738"/>
                </a:cubicBezTo>
                <a:cubicBezTo>
                  <a:pt x="74914" y="146801"/>
                  <a:pt x="70084" y="168153"/>
                  <a:pt x="69666" y="187794"/>
                </a:cubicBezTo>
                <a:cubicBezTo>
                  <a:pt x="69592" y="198028"/>
                  <a:pt x="71380" y="206715"/>
                  <a:pt x="75030" y="213856"/>
                </a:cubicBezTo>
                <a:cubicBezTo>
                  <a:pt x="78679" y="220997"/>
                  <a:pt x="84632" y="225772"/>
                  <a:pt x="92888" y="228180"/>
                </a:cubicBezTo>
                <a:cubicBezTo>
                  <a:pt x="95654" y="228980"/>
                  <a:pt x="97694" y="230031"/>
                  <a:pt x="99009" y="231336"/>
                </a:cubicBezTo>
                <a:cubicBezTo>
                  <a:pt x="100324" y="232640"/>
                  <a:pt x="100976" y="233944"/>
                  <a:pt x="100965" y="235248"/>
                </a:cubicBezTo>
                <a:cubicBezTo>
                  <a:pt x="100976" y="236563"/>
                  <a:pt x="100197" y="237719"/>
                  <a:pt x="98630" y="238719"/>
                </a:cubicBezTo>
                <a:cubicBezTo>
                  <a:pt x="97063" y="239718"/>
                  <a:pt x="94644" y="240244"/>
                  <a:pt x="91373" y="240296"/>
                </a:cubicBezTo>
                <a:cubicBezTo>
                  <a:pt x="77294" y="239991"/>
                  <a:pt x="65908" y="236170"/>
                  <a:pt x="57214" y="228835"/>
                </a:cubicBezTo>
                <a:cubicBezTo>
                  <a:pt x="48519" y="221499"/>
                  <a:pt x="42181" y="212481"/>
                  <a:pt x="38198" y="201780"/>
                </a:cubicBezTo>
                <a:cubicBezTo>
                  <a:pt x="34216" y="191079"/>
                  <a:pt x="32253" y="180527"/>
                  <a:pt x="32309" y="170126"/>
                </a:cubicBezTo>
                <a:cubicBezTo>
                  <a:pt x="32645" y="148116"/>
                  <a:pt x="38198" y="125835"/>
                  <a:pt x="48968" y="103283"/>
                </a:cubicBezTo>
                <a:cubicBezTo>
                  <a:pt x="59738" y="80731"/>
                  <a:pt x="73705" y="61741"/>
                  <a:pt x="90869" y="46313"/>
                </a:cubicBezTo>
                <a:cubicBezTo>
                  <a:pt x="108033" y="30884"/>
                  <a:pt x="126375" y="22851"/>
                  <a:pt x="145894" y="22212"/>
                </a:cubicBezTo>
                <a:close/>
                <a:moveTo>
                  <a:pt x="1678781" y="21707"/>
                </a:moveTo>
                <a:cubicBezTo>
                  <a:pt x="1689078" y="21917"/>
                  <a:pt x="1696629" y="24526"/>
                  <a:pt x="1701435" y="29532"/>
                </a:cubicBezTo>
                <a:cubicBezTo>
                  <a:pt x="1706242" y="34538"/>
                  <a:pt x="1708619" y="40680"/>
                  <a:pt x="1708566" y="47958"/>
                </a:cubicBezTo>
                <a:cubicBezTo>
                  <a:pt x="1708366" y="59232"/>
                  <a:pt x="1703591" y="69876"/>
                  <a:pt x="1694242" y="79888"/>
                </a:cubicBezTo>
                <a:cubicBezTo>
                  <a:pt x="1684892" y="89900"/>
                  <a:pt x="1672166" y="95243"/>
                  <a:pt x="1656064" y="95916"/>
                </a:cubicBezTo>
                <a:cubicBezTo>
                  <a:pt x="1648271" y="95727"/>
                  <a:pt x="1642529" y="93329"/>
                  <a:pt x="1638837" y="88722"/>
                </a:cubicBezTo>
                <a:cubicBezTo>
                  <a:pt x="1635146" y="84116"/>
                  <a:pt x="1633315" y="78437"/>
                  <a:pt x="1633347" y="71685"/>
                </a:cubicBezTo>
                <a:cubicBezTo>
                  <a:pt x="1633505" y="60105"/>
                  <a:pt x="1637607" y="49062"/>
                  <a:pt x="1645652" y="38556"/>
                </a:cubicBezTo>
                <a:cubicBezTo>
                  <a:pt x="1653698" y="28049"/>
                  <a:pt x="1664741" y="22433"/>
                  <a:pt x="1678781" y="21707"/>
                </a:cubicBezTo>
                <a:close/>
                <a:moveTo>
                  <a:pt x="4693930" y="20193"/>
                </a:moveTo>
                <a:cubicBezTo>
                  <a:pt x="4689299" y="21978"/>
                  <a:pt x="4683953" y="30050"/>
                  <a:pt x="4677893" y="44408"/>
                </a:cubicBezTo>
                <a:cubicBezTo>
                  <a:pt x="4671835" y="58767"/>
                  <a:pt x="4665590" y="77030"/>
                  <a:pt x="4659160" y="99198"/>
                </a:cubicBezTo>
                <a:cubicBezTo>
                  <a:pt x="4652730" y="121365"/>
                  <a:pt x="4646643" y="145055"/>
                  <a:pt x="4640899" y="170268"/>
                </a:cubicBezTo>
                <a:cubicBezTo>
                  <a:pt x="4635156" y="195480"/>
                  <a:pt x="4630284" y="219832"/>
                  <a:pt x="4626283" y="243325"/>
                </a:cubicBezTo>
                <a:cubicBezTo>
                  <a:pt x="4640010" y="231443"/>
                  <a:pt x="4652045" y="213475"/>
                  <a:pt x="4662387" y="189421"/>
                </a:cubicBezTo>
                <a:cubicBezTo>
                  <a:pt x="4672730" y="165367"/>
                  <a:pt x="4680801" y="139883"/>
                  <a:pt x="4686600" y="112968"/>
                </a:cubicBezTo>
                <a:cubicBezTo>
                  <a:pt x="4692400" y="86053"/>
                  <a:pt x="4695348" y="62364"/>
                  <a:pt x="4695444" y="41900"/>
                </a:cubicBezTo>
                <a:cubicBezTo>
                  <a:pt x="4695444" y="37840"/>
                  <a:pt x="4695318" y="33970"/>
                  <a:pt x="4695065" y="30289"/>
                </a:cubicBezTo>
                <a:cubicBezTo>
                  <a:pt x="4694813" y="26608"/>
                  <a:pt x="4694435" y="23243"/>
                  <a:pt x="4693930" y="20193"/>
                </a:cubicBezTo>
                <a:close/>
                <a:moveTo>
                  <a:pt x="3457327" y="20193"/>
                </a:moveTo>
                <a:cubicBezTo>
                  <a:pt x="3445990" y="20498"/>
                  <a:pt x="3432696" y="41974"/>
                  <a:pt x="3417446" y="84621"/>
                </a:cubicBezTo>
                <a:cubicBezTo>
                  <a:pt x="3402196" y="127268"/>
                  <a:pt x="3384864" y="189256"/>
                  <a:pt x="3365449" y="270586"/>
                </a:cubicBezTo>
                <a:cubicBezTo>
                  <a:pt x="3377228" y="259727"/>
                  <a:pt x="3389071" y="244088"/>
                  <a:pt x="3400976" y="223669"/>
                </a:cubicBezTo>
                <a:cubicBezTo>
                  <a:pt x="3412882" y="203249"/>
                  <a:pt x="3423840" y="181111"/>
                  <a:pt x="3433853" y="157252"/>
                </a:cubicBezTo>
                <a:cubicBezTo>
                  <a:pt x="3443865" y="133394"/>
                  <a:pt x="3451921" y="110877"/>
                  <a:pt x="3458021" y="89701"/>
                </a:cubicBezTo>
                <a:cubicBezTo>
                  <a:pt x="3464121" y="68524"/>
                  <a:pt x="3467256" y="51749"/>
                  <a:pt x="3467424" y="39376"/>
                </a:cubicBezTo>
                <a:cubicBezTo>
                  <a:pt x="3467603" y="33497"/>
                  <a:pt x="3467119" y="28848"/>
                  <a:pt x="3465972" y="25430"/>
                </a:cubicBezTo>
                <a:cubicBezTo>
                  <a:pt x="3464826" y="22012"/>
                  <a:pt x="3461945" y="20266"/>
                  <a:pt x="3457327" y="20193"/>
                </a:cubicBezTo>
                <a:close/>
                <a:moveTo>
                  <a:pt x="321955" y="20193"/>
                </a:moveTo>
                <a:cubicBezTo>
                  <a:pt x="317323" y="21978"/>
                  <a:pt x="311978" y="30050"/>
                  <a:pt x="305919" y="44408"/>
                </a:cubicBezTo>
                <a:cubicBezTo>
                  <a:pt x="299859" y="58767"/>
                  <a:pt x="293615" y="77030"/>
                  <a:pt x="287185" y="99198"/>
                </a:cubicBezTo>
                <a:cubicBezTo>
                  <a:pt x="280755" y="121365"/>
                  <a:pt x="274668" y="145055"/>
                  <a:pt x="268924" y="170268"/>
                </a:cubicBezTo>
                <a:cubicBezTo>
                  <a:pt x="263181" y="195480"/>
                  <a:pt x="258308" y="219832"/>
                  <a:pt x="254308" y="243325"/>
                </a:cubicBezTo>
                <a:cubicBezTo>
                  <a:pt x="268035" y="231443"/>
                  <a:pt x="280070" y="213475"/>
                  <a:pt x="290412" y="189421"/>
                </a:cubicBezTo>
                <a:cubicBezTo>
                  <a:pt x="300755" y="165367"/>
                  <a:pt x="308826" y="139883"/>
                  <a:pt x="314625" y="112968"/>
                </a:cubicBezTo>
                <a:cubicBezTo>
                  <a:pt x="320425" y="86053"/>
                  <a:pt x="323372" y="62364"/>
                  <a:pt x="323469" y="41900"/>
                </a:cubicBezTo>
                <a:cubicBezTo>
                  <a:pt x="323469" y="37840"/>
                  <a:pt x="323343" y="33970"/>
                  <a:pt x="323090" y="30289"/>
                </a:cubicBezTo>
                <a:cubicBezTo>
                  <a:pt x="322838" y="26608"/>
                  <a:pt x="322459" y="23243"/>
                  <a:pt x="321955" y="20193"/>
                </a:cubicBezTo>
                <a:close/>
                <a:moveTo>
                  <a:pt x="2271951" y="15144"/>
                </a:moveTo>
                <a:cubicBezTo>
                  <a:pt x="2278629" y="15176"/>
                  <a:pt x="2284834" y="17637"/>
                  <a:pt x="2290566" y="22527"/>
                </a:cubicBezTo>
                <a:cubicBezTo>
                  <a:pt x="2296298" y="27418"/>
                  <a:pt x="2299348" y="34548"/>
                  <a:pt x="2299716" y="43919"/>
                </a:cubicBezTo>
                <a:cubicBezTo>
                  <a:pt x="2299361" y="52902"/>
                  <a:pt x="2295811" y="69706"/>
                  <a:pt x="2289067" y="94331"/>
                </a:cubicBezTo>
                <a:cubicBezTo>
                  <a:pt x="2282323" y="118955"/>
                  <a:pt x="2274514" y="146723"/>
                  <a:pt x="2265640" y="177635"/>
                </a:cubicBezTo>
                <a:cubicBezTo>
                  <a:pt x="2256766" y="208546"/>
                  <a:pt x="2248958" y="237923"/>
                  <a:pt x="2242213" y="265766"/>
                </a:cubicBezTo>
                <a:cubicBezTo>
                  <a:pt x="2235469" y="293609"/>
                  <a:pt x="2231920" y="315240"/>
                  <a:pt x="2231565" y="330660"/>
                </a:cubicBezTo>
                <a:cubicBezTo>
                  <a:pt x="2231544" y="337507"/>
                  <a:pt x="2232343" y="342744"/>
                  <a:pt x="2233963" y="346373"/>
                </a:cubicBezTo>
                <a:cubicBezTo>
                  <a:pt x="2235582" y="350001"/>
                  <a:pt x="2238148" y="351831"/>
                  <a:pt x="2241661" y="351863"/>
                </a:cubicBezTo>
                <a:cubicBezTo>
                  <a:pt x="2247619" y="351448"/>
                  <a:pt x="2253764" y="347004"/>
                  <a:pt x="2260097" y="338531"/>
                </a:cubicBezTo>
                <a:cubicBezTo>
                  <a:pt x="2266429" y="330058"/>
                  <a:pt x="2272537" y="320043"/>
                  <a:pt x="2278420" y="308485"/>
                </a:cubicBezTo>
                <a:lnTo>
                  <a:pt x="2292332" y="280347"/>
                </a:lnTo>
                <a:lnTo>
                  <a:pt x="2303019" y="217130"/>
                </a:lnTo>
                <a:cubicBezTo>
                  <a:pt x="2311623" y="190814"/>
                  <a:pt x="2323172" y="168676"/>
                  <a:pt x="2337666" y="150718"/>
                </a:cubicBezTo>
                <a:cubicBezTo>
                  <a:pt x="2352159" y="132759"/>
                  <a:pt x="2368344" y="123411"/>
                  <a:pt x="2386222" y="122672"/>
                </a:cubicBezTo>
                <a:cubicBezTo>
                  <a:pt x="2391901" y="122714"/>
                  <a:pt x="2397328" y="123513"/>
                  <a:pt x="2402502" y="125070"/>
                </a:cubicBezTo>
                <a:cubicBezTo>
                  <a:pt x="2407677" y="126626"/>
                  <a:pt x="2411842" y="128688"/>
                  <a:pt x="2414997" y="131254"/>
                </a:cubicBezTo>
                <a:cubicBezTo>
                  <a:pt x="2425557" y="132747"/>
                  <a:pt x="2433339" y="137712"/>
                  <a:pt x="2438345" y="146146"/>
                </a:cubicBezTo>
                <a:cubicBezTo>
                  <a:pt x="2443351" y="154581"/>
                  <a:pt x="2445834" y="165098"/>
                  <a:pt x="2445791" y="177698"/>
                </a:cubicBezTo>
                <a:cubicBezTo>
                  <a:pt x="2445673" y="194394"/>
                  <a:pt x="2441871" y="211652"/>
                  <a:pt x="2434386" y="229471"/>
                </a:cubicBezTo>
                <a:cubicBezTo>
                  <a:pt x="2426901" y="247289"/>
                  <a:pt x="2416443" y="262415"/>
                  <a:pt x="2403012" y="274849"/>
                </a:cubicBezTo>
                <a:cubicBezTo>
                  <a:pt x="2389581" y="287282"/>
                  <a:pt x="2373888" y="293770"/>
                  <a:pt x="2355933" y="294313"/>
                </a:cubicBezTo>
                <a:cubicBezTo>
                  <a:pt x="2349791" y="294313"/>
                  <a:pt x="2343396" y="293303"/>
                  <a:pt x="2336749" y="291284"/>
                </a:cubicBezTo>
                <a:cubicBezTo>
                  <a:pt x="2336581" y="299024"/>
                  <a:pt x="2337142" y="307550"/>
                  <a:pt x="2338432" y="316861"/>
                </a:cubicBezTo>
                <a:cubicBezTo>
                  <a:pt x="2339722" y="326173"/>
                  <a:pt x="2342751" y="334250"/>
                  <a:pt x="2347519" y="341093"/>
                </a:cubicBezTo>
                <a:cubicBezTo>
                  <a:pt x="2352287" y="347936"/>
                  <a:pt x="2359803" y="351526"/>
                  <a:pt x="2370068" y="351863"/>
                </a:cubicBezTo>
                <a:cubicBezTo>
                  <a:pt x="2385994" y="351317"/>
                  <a:pt x="2399631" y="346350"/>
                  <a:pt x="2410977" y="336961"/>
                </a:cubicBezTo>
                <a:cubicBezTo>
                  <a:pt x="2422323" y="327572"/>
                  <a:pt x="2431734" y="317033"/>
                  <a:pt x="2439210" y="305344"/>
                </a:cubicBezTo>
                <a:cubicBezTo>
                  <a:pt x="2446686" y="293655"/>
                  <a:pt x="2452582" y="284088"/>
                  <a:pt x="2456897" y="276644"/>
                </a:cubicBezTo>
                <a:cubicBezTo>
                  <a:pt x="2458402" y="274140"/>
                  <a:pt x="2459811" y="272332"/>
                  <a:pt x="2461125" y="271217"/>
                </a:cubicBezTo>
                <a:cubicBezTo>
                  <a:pt x="2462440" y="270102"/>
                  <a:pt x="2463723" y="269555"/>
                  <a:pt x="2464975" y="269576"/>
                </a:cubicBezTo>
                <a:cubicBezTo>
                  <a:pt x="2466006" y="269597"/>
                  <a:pt x="2466847" y="270060"/>
                  <a:pt x="2467499" y="270964"/>
                </a:cubicBezTo>
                <a:cubicBezTo>
                  <a:pt x="2468151" y="271869"/>
                  <a:pt x="2468487" y="273089"/>
                  <a:pt x="2468508" y="274624"/>
                </a:cubicBezTo>
                <a:cubicBezTo>
                  <a:pt x="2468508" y="276728"/>
                  <a:pt x="2468004" y="279084"/>
                  <a:pt x="2466994" y="281692"/>
                </a:cubicBezTo>
                <a:cubicBezTo>
                  <a:pt x="2455846" y="310635"/>
                  <a:pt x="2440911" y="334530"/>
                  <a:pt x="2422191" y="353377"/>
                </a:cubicBezTo>
                <a:cubicBezTo>
                  <a:pt x="2403470" y="372224"/>
                  <a:pt x="2379701" y="381984"/>
                  <a:pt x="2350884" y="382657"/>
                </a:cubicBezTo>
                <a:cubicBezTo>
                  <a:pt x="2329345" y="382015"/>
                  <a:pt x="2313738" y="373454"/>
                  <a:pt x="2304062" y="356974"/>
                </a:cubicBezTo>
                <a:cubicBezTo>
                  <a:pt x="2299224" y="348734"/>
                  <a:pt x="2295617" y="339476"/>
                  <a:pt x="2293240" y="329201"/>
                </a:cubicBezTo>
                <a:lnTo>
                  <a:pt x="2291633" y="313369"/>
                </a:lnTo>
                <a:lnTo>
                  <a:pt x="2288311" y="321423"/>
                </a:lnTo>
                <a:cubicBezTo>
                  <a:pt x="2281751" y="336976"/>
                  <a:pt x="2273144" y="350819"/>
                  <a:pt x="2262490" y="362950"/>
                </a:cubicBezTo>
                <a:cubicBezTo>
                  <a:pt x="2251836" y="375081"/>
                  <a:pt x="2238330" y="381482"/>
                  <a:pt x="2221973" y="382152"/>
                </a:cubicBezTo>
                <a:cubicBezTo>
                  <a:pt x="2211814" y="381879"/>
                  <a:pt x="2203989" y="376999"/>
                  <a:pt x="2198499" y="367512"/>
                </a:cubicBezTo>
                <a:cubicBezTo>
                  <a:pt x="2193009" y="358026"/>
                  <a:pt x="2190232" y="345573"/>
                  <a:pt x="2190169" y="330155"/>
                </a:cubicBezTo>
                <a:cubicBezTo>
                  <a:pt x="2190159" y="329366"/>
                  <a:pt x="2190180" y="328294"/>
                  <a:pt x="2190232" y="326937"/>
                </a:cubicBezTo>
                <a:cubicBezTo>
                  <a:pt x="2190285" y="325580"/>
                  <a:pt x="2190432" y="324129"/>
                  <a:pt x="2190674" y="322583"/>
                </a:cubicBezTo>
                <a:cubicBezTo>
                  <a:pt x="2181966" y="341188"/>
                  <a:pt x="2172879" y="355722"/>
                  <a:pt x="2163413" y="366187"/>
                </a:cubicBezTo>
                <a:cubicBezTo>
                  <a:pt x="2153948" y="376652"/>
                  <a:pt x="2144861" y="381973"/>
                  <a:pt x="2136153" y="382152"/>
                </a:cubicBezTo>
                <a:cubicBezTo>
                  <a:pt x="2122607" y="381752"/>
                  <a:pt x="2112720" y="375232"/>
                  <a:pt x="2106494" y="362590"/>
                </a:cubicBezTo>
                <a:cubicBezTo>
                  <a:pt x="2100268" y="349948"/>
                  <a:pt x="2097197" y="333584"/>
                  <a:pt x="2097281" y="313496"/>
                </a:cubicBezTo>
                <a:cubicBezTo>
                  <a:pt x="2097362" y="293918"/>
                  <a:pt x="2099977" y="273189"/>
                  <a:pt x="2105130" y="251308"/>
                </a:cubicBezTo>
                <a:cubicBezTo>
                  <a:pt x="2110282" y="229427"/>
                  <a:pt x="2117489" y="208760"/>
                  <a:pt x="2126750" y="189309"/>
                </a:cubicBezTo>
                <a:cubicBezTo>
                  <a:pt x="2136012" y="169857"/>
                  <a:pt x="2146848" y="153987"/>
                  <a:pt x="2159257" y="141698"/>
                </a:cubicBezTo>
                <a:cubicBezTo>
                  <a:pt x="2171665" y="129408"/>
                  <a:pt x="2185167" y="123066"/>
                  <a:pt x="2199761" y="122672"/>
                </a:cubicBezTo>
                <a:cubicBezTo>
                  <a:pt x="2206534" y="122924"/>
                  <a:pt x="2212045" y="125448"/>
                  <a:pt x="2216294" y="130244"/>
                </a:cubicBezTo>
                <a:cubicBezTo>
                  <a:pt x="2220543" y="135040"/>
                  <a:pt x="2223782" y="140593"/>
                  <a:pt x="2226012" y="146904"/>
                </a:cubicBezTo>
                <a:cubicBezTo>
                  <a:pt x="2231418" y="122851"/>
                  <a:pt x="2236760" y="100281"/>
                  <a:pt x="2242040" y="79194"/>
                </a:cubicBezTo>
                <a:cubicBezTo>
                  <a:pt x="2247320" y="58107"/>
                  <a:pt x="2251905" y="40459"/>
                  <a:pt x="2255796" y="26250"/>
                </a:cubicBezTo>
                <a:cubicBezTo>
                  <a:pt x="2256880" y="22475"/>
                  <a:pt x="2258878" y="19677"/>
                  <a:pt x="2261791" y="17858"/>
                </a:cubicBezTo>
                <a:cubicBezTo>
                  <a:pt x="2264704" y="16038"/>
                  <a:pt x="2268091" y="15134"/>
                  <a:pt x="2271951" y="15144"/>
                </a:cubicBezTo>
                <a:close/>
                <a:moveTo>
                  <a:pt x="701040" y="15144"/>
                </a:moveTo>
                <a:cubicBezTo>
                  <a:pt x="711999" y="15512"/>
                  <a:pt x="719740" y="19067"/>
                  <a:pt x="724262" y="25809"/>
                </a:cubicBezTo>
                <a:cubicBezTo>
                  <a:pt x="728784" y="32550"/>
                  <a:pt x="730972" y="40270"/>
                  <a:pt x="730825" y="48968"/>
                </a:cubicBezTo>
                <a:cubicBezTo>
                  <a:pt x="730429" y="61604"/>
                  <a:pt x="726621" y="74305"/>
                  <a:pt x="719401" y="87072"/>
                </a:cubicBezTo>
                <a:cubicBezTo>
                  <a:pt x="712181" y="99840"/>
                  <a:pt x="703923" y="110559"/>
                  <a:pt x="694627" y="119232"/>
                </a:cubicBezTo>
                <a:cubicBezTo>
                  <a:pt x="685331" y="127904"/>
                  <a:pt x="677373" y="132416"/>
                  <a:pt x="670751" y="132768"/>
                </a:cubicBezTo>
                <a:cubicBezTo>
                  <a:pt x="669741" y="132789"/>
                  <a:pt x="668984" y="132621"/>
                  <a:pt x="668479" y="132264"/>
                </a:cubicBezTo>
                <a:cubicBezTo>
                  <a:pt x="667974" y="131906"/>
                  <a:pt x="667722" y="131233"/>
                  <a:pt x="667722" y="130244"/>
                </a:cubicBezTo>
                <a:cubicBezTo>
                  <a:pt x="668563" y="127173"/>
                  <a:pt x="672812" y="120064"/>
                  <a:pt x="680468" y="108916"/>
                </a:cubicBezTo>
                <a:cubicBezTo>
                  <a:pt x="688125" y="97767"/>
                  <a:pt x="694141" y="87376"/>
                  <a:pt x="698516" y="77743"/>
                </a:cubicBezTo>
                <a:cubicBezTo>
                  <a:pt x="696549" y="78752"/>
                  <a:pt x="694551" y="79509"/>
                  <a:pt x="692521" y="80014"/>
                </a:cubicBezTo>
                <a:cubicBezTo>
                  <a:pt x="690491" y="80519"/>
                  <a:pt x="688114" y="80772"/>
                  <a:pt x="685390" y="80772"/>
                </a:cubicBezTo>
                <a:cubicBezTo>
                  <a:pt x="677355" y="80593"/>
                  <a:pt x="671466" y="78174"/>
                  <a:pt x="667722" y="73515"/>
                </a:cubicBezTo>
                <a:cubicBezTo>
                  <a:pt x="663978" y="68855"/>
                  <a:pt x="662126" y="63029"/>
                  <a:pt x="662169" y="56035"/>
                </a:cubicBezTo>
                <a:cubicBezTo>
                  <a:pt x="662211" y="46380"/>
                  <a:pt x="665534" y="37293"/>
                  <a:pt x="672139" y="28774"/>
                </a:cubicBezTo>
                <a:cubicBezTo>
                  <a:pt x="678744" y="20256"/>
                  <a:pt x="688377" y="15712"/>
                  <a:pt x="701040" y="15144"/>
                </a:cubicBezTo>
                <a:close/>
                <a:moveTo>
                  <a:pt x="4681309" y="0"/>
                </a:moveTo>
                <a:cubicBezTo>
                  <a:pt x="4685905" y="105"/>
                  <a:pt x="4689964" y="1156"/>
                  <a:pt x="4693488" y="3155"/>
                </a:cubicBezTo>
                <a:cubicBezTo>
                  <a:pt x="4697011" y="5153"/>
                  <a:pt x="4699682" y="7467"/>
                  <a:pt x="4701502" y="10096"/>
                </a:cubicBezTo>
                <a:cubicBezTo>
                  <a:pt x="4708170" y="13419"/>
                  <a:pt x="4713513" y="18636"/>
                  <a:pt x="4717530" y="25746"/>
                </a:cubicBezTo>
                <a:cubicBezTo>
                  <a:pt x="4721548" y="32855"/>
                  <a:pt x="4723609" y="44634"/>
                  <a:pt x="4723714" y="61083"/>
                </a:cubicBezTo>
                <a:cubicBezTo>
                  <a:pt x="4723674" y="79015"/>
                  <a:pt x="4721357" y="99219"/>
                  <a:pt x="4716765" y="121694"/>
                </a:cubicBezTo>
                <a:cubicBezTo>
                  <a:pt x="4712173" y="144169"/>
                  <a:pt x="4705550" y="165824"/>
                  <a:pt x="4696895" y="186659"/>
                </a:cubicBezTo>
                <a:cubicBezTo>
                  <a:pt x="4688241" y="207493"/>
                  <a:pt x="4677800" y="224415"/>
                  <a:pt x="4665573" y="237425"/>
                </a:cubicBezTo>
                <a:cubicBezTo>
                  <a:pt x="4653345" y="250435"/>
                  <a:pt x="4639576" y="256440"/>
                  <a:pt x="4624264" y="255441"/>
                </a:cubicBezTo>
                <a:cubicBezTo>
                  <a:pt x="4622224" y="268398"/>
                  <a:pt x="4620625" y="280346"/>
                  <a:pt x="4619468" y="291284"/>
                </a:cubicBezTo>
                <a:cubicBezTo>
                  <a:pt x="4618311" y="302221"/>
                  <a:pt x="4617722" y="311645"/>
                  <a:pt x="4617701" y="319554"/>
                </a:cubicBezTo>
                <a:cubicBezTo>
                  <a:pt x="4617659" y="330376"/>
                  <a:pt x="4619257" y="338390"/>
                  <a:pt x="4622497" y="343596"/>
                </a:cubicBezTo>
                <a:cubicBezTo>
                  <a:pt x="4625736" y="348802"/>
                  <a:pt x="4630868" y="351389"/>
                  <a:pt x="4637894" y="351358"/>
                </a:cubicBezTo>
                <a:cubicBezTo>
                  <a:pt x="4646925" y="351090"/>
                  <a:pt x="4656124" y="347251"/>
                  <a:pt x="4665491" y="339840"/>
                </a:cubicBezTo>
                <a:cubicBezTo>
                  <a:pt x="4674859" y="332430"/>
                  <a:pt x="4683721" y="323056"/>
                  <a:pt x="4692079" y="311720"/>
                </a:cubicBezTo>
                <a:lnTo>
                  <a:pt x="4711811" y="279586"/>
                </a:lnTo>
                <a:lnTo>
                  <a:pt x="4722369" y="217130"/>
                </a:lnTo>
                <a:cubicBezTo>
                  <a:pt x="4730974" y="190814"/>
                  <a:pt x="4742522" y="168676"/>
                  <a:pt x="4757016" y="150718"/>
                </a:cubicBezTo>
                <a:cubicBezTo>
                  <a:pt x="4771509" y="132759"/>
                  <a:pt x="4787695" y="123411"/>
                  <a:pt x="4805572" y="122672"/>
                </a:cubicBezTo>
                <a:cubicBezTo>
                  <a:pt x="4811252" y="122714"/>
                  <a:pt x="4816679" y="123513"/>
                  <a:pt x="4821853" y="125070"/>
                </a:cubicBezTo>
                <a:cubicBezTo>
                  <a:pt x="4827027" y="126626"/>
                  <a:pt x="4831192" y="128688"/>
                  <a:pt x="4834347" y="131254"/>
                </a:cubicBezTo>
                <a:cubicBezTo>
                  <a:pt x="4844906" y="132747"/>
                  <a:pt x="4852689" y="137712"/>
                  <a:pt x="4857695" y="146146"/>
                </a:cubicBezTo>
                <a:cubicBezTo>
                  <a:pt x="4862701" y="154581"/>
                  <a:pt x="4865184" y="165098"/>
                  <a:pt x="4865141" y="177698"/>
                </a:cubicBezTo>
                <a:cubicBezTo>
                  <a:pt x="4865023" y="194394"/>
                  <a:pt x="4861221" y="211652"/>
                  <a:pt x="4853736" y="229471"/>
                </a:cubicBezTo>
                <a:cubicBezTo>
                  <a:pt x="4846251" y="247289"/>
                  <a:pt x="4835793" y="262415"/>
                  <a:pt x="4822362" y="274849"/>
                </a:cubicBezTo>
                <a:cubicBezTo>
                  <a:pt x="4808932" y="287282"/>
                  <a:pt x="4793238" y="293770"/>
                  <a:pt x="4775283" y="294313"/>
                </a:cubicBezTo>
                <a:cubicBezTo>
                  <a:pt x="4769141" y="294313"/>
                  <a:pt x="4762747" y="293303"/>
                  <a:pt x="4756099" y="291284"/>
                </a:cubicBezTo>
                <a:cubicBezTo>
                  <a:pt x="4755931" y="299024"/>
                  <a:pt x="4756492" y="307550"/>
                  <a:pt x="4757782" y="316861"/>
                </a:cubicBezTo>
                <a:cubicBezTo>
                  <a:pt x="4759072" y="326173"/>
                  <a:pt x="4762101" y="334250"/>
                  <a:pt x="4766869" y="341093"/>
                </a:cubicBezTo>
                <a:cubicBezTo>
                  <a:pt x="4771637" y="347936"/>
                  <a:pt x="4779153" y="351526"/>
                  <a:pt x="4789418" y="351863"/>
                </a:cubicBezTo>
                <a:cubicBezTo>
                  <a:pt x="4805345" y="351317"/>
                  <a:pt x="4818981" y="346350"/>
                  <a:pt x="4830327" y="336961"/>
                </a:cubicBezTo>
                <a:cubicBezTo>
                  <a:pt x="4841673" y="327572"/>
                  <a:pt x="4851085" y="317033"/>
                  <a:pt x="4858560" y="305344"/>
                </a:cubicBezTo>
                <a:cubicBezTo>
                  <a:pt x="4866036" y="293655"/>
                  <a:pt x="4871932" y="284088"/>
                  <a:pt x="4876248" y="276644"/>
                </a:cubicBezTo>
                <a:cubicBezTo>
                  <a:pt x="4877752" y="274140"/>
                  <a:pt x="4879161" y="272332"/>
                  <a:pt x="4880476" y="271217"/>
                </a:cubicBezTo>
                <a:cubicBezTo>
                  <a:pt x="4881790" y="270102"/>
                  <a:pt x="4883073" y="269555"/>
                  <a:pt x="4884325" y="269576"/>
                </a:cubicBezTo>
                <a:cubicBezTo>
                  <a:pt x="4885355" y="269597"/>
                  <a:pt x="4886197" y="270060"/>
                  <a:pt x="4886849" y="270964"/>
                </a:cubicBezTo>
                <a:cubicBezTo>
                  <a:pt x="4887501" y="271869"/>
                  <a:pt x="4887838" y="273089"/>
                  <a:pt x="4887858" y="274624"/>
                </a:cubicBezTo>
                <a:cubicBezTo>
                  <a:pt x="4887858" y="276728"/>
                  <a:pt x="4887354" y="279084"/>
                  <a:pt x="4886344" y="281692"/>
                </a:cubicBezTo>
                <a:cubicBezTo>
                  <a:pt x="4875196" y="310635"/>
                  <a:pt x="4860261" y="334530"/>
                  <a:pt x="4841541" y="353377"/>
                </a:cubicBezTo>
                <a:cubicBezTo>
                  <a:pt x="4822820" y="372224"/>
                  <a:pt x="4799051" y="381984"/>
                  <a:pt x="4770235" y="382657"/>
                </a:cubicBezTo>
                <a:cubicBezTo>
                  <a:pt x="4748695" y="382015"/>
                  <a:pt x="4733088" y="373454"/>
                  <a:pt x="4723412" y="356974"/>
                </a:cubicBezTo>
                <a:cubicBezTo>
                  <a:pt x="4718574" y="348734"/>
                  <a:pt x="4714967" y="339476"/>
                  <a:pt x="4712590" y="329201"/>
                </a:cubicBezTo>
                <a:lnTo>
                  <a:pt x="4710266" y="306313"/>
                </a:lnTo>
                <a:lnTo>
                  <a:pt x="4699838" y="325406"/>
                </a:lnTo>
                <a:cubicBezTo>
                  <a:pt x="4689308" y="341052"/>
                  <a:pt x="4677236" y="354539"/>
                  <a:pt x="4663621" y="365867"/>
                </a:cubicBezTo>
                <a:cubicBezTo>
                  <a:pt x="4650007" y="377194"/>
                  <a:pt x="4635878" y="383127"/>
                  <a:pt x="4621235" y="383667"/>
                </a:cubicBezTo>
                <a:cubicBezTo>
                  <a:pt x="4604303" y="383330"/>
                  <a:pt x="4592355" y="376304"/>
                  <a:pt x="4585392" y="362590"/>
                </a:cubicBezTo>
                <a:cubicBezTo>
                  <a:pt x="4578430" y="348876"/>
                  <a:pt x="4575064" y="330492"/>
                  <a:pt x="4575296" y="307438"/>
                </a:cubicBezTo>
                <a:lnTo>
                  <a:pt x="4575614" y="298643"/>
                </a:lnTo>
                <a:lnTo>
                  <a:pt x="4573723" y="301838"/>
                </a:lnTo>
                <a:cubicBezTo>
                  <a:pt x="4569117" y="307685"/>
                  <a:pt x="4563879" y="312665"/>
                  <a:pt x="4558010" y="316777"/>
                </a:cubicBezTo>
                <a:cubicBezTo>
                  <a:pt x="4546273" y="325002"/>
                  <a:pt x="4532769" y="329629"/>
                  <a:pt x="4517498" y="330660"/>
                </a:cubicBezTo>
                <a:cubicBezTo>
                  <a:pt x="4507865" y="346299"/>
                  <a:pt x="4496842" y="358814"/>
                  <a:pt x="4484432" y="368206"/>
                </a:cubicBezTo>
                <a:cubicBezTo>
                  <a:pt x="4472022" y="377598"/>
                  <a:pt x="4458476" y="382415"/>
                  <a:pt x="4443794" y="382657"/>
                </a:cubicBezTo>
                <a:cubicBezTo>
                  <a:pt x="4428260" y="382741"/>
                  <a:pt x="4416165" y="376262"/>
                  <a:pt x="4407509" y="363221"/>
                </a:cubicBezTo>
                <a:cubicBezTo>
                  <a:pt x="4401018" y="353440"/>
                  <a:pt x="4396922" y="339684"/>
                  <a:pt x="4395222" y="321952"/>
                </a:cubicBezTo>
                <a:lnTo>
                  <a:pt x="4394469" y="306031"/>
                </a:lnTo>
                <a:lnTo>
                  <a:pt x="4377796" y="338548"/>
                </a:lnTo>
                <a:cubicBezTo>
                  <a:pt x="4370903" y="350386"/>
                  <a:pt x="4363155" y="360517"/>
                  <a:pt x="4354551" y="368940"/>
                </a:cubicBezTo>
                <a:cubicBezTo>
                  <a:pt x="4345946" y="377363"/>
                  <a:pt x="4336762" y="381767"/>
                  <a:pt x="4326998" y="382152"/>
                </a:cubicBezTo>
                <a:cubicBezTo>
                  <a:pt x="4318721" y="382583"/>
                  <a:pt x="4311043" y="379575"/>
                  <a:pt x="4303966" y="373128"/>
                </a:cubicBezTo>
                <a:cubicBezTo>
                  <a:pt x="4296887" y="366681"/>
                  <a:pt x="4293122" y="354208"/>
                  <a:pt x="4292670" y="335708"/>
                </a:cubicBezTo>
                <a:cubicBezTo>
                  <a:pt x="4292659" y="334425"/>
                  <a:pt x="4292681" y="332953"/>
                  <a:pt x="4292733" y="331291"/>
                </a:cubicBezTo>
                <a:cubicBezTo>
                  <a:pt x="4292785" y="329629"/>
                  <a:pt x="4292933" y="327904"/>
                  <a:pt x="4293175" y="326116"/>
                </a:cubicBezTo>
                <a:cubicBezTo>
                  <a:pt x="4284730" y="343470"/>
                  <a:pt x="4276000" y="357100"/>
                  <a:pt x="4266987" y="367007"/>
                </a:cubicBezTo>
                <a:cubicBezTo>
                  <a:pt x="4257974" y="376914"/>
                  <a:pt x="4249371" y="381963"/>
                  <a:pt x="4241178" y="382152"/>
                </a:cubicBezTo>
                <a:cubicBezTo>
                  <a:pt x="4227632" y="381752"/>
                  <a:pt x="4217746" y="375232"/>
                  <a:pt x="4211520" y="362590"/>
                </a:cubicBezTo>
                <a:cubicBezTo>
                  <a:pt x="4205293" y="349948"/>
                  <a:pt x="4202222" y="333584"/>
                  <a:pt x="4202306" y="313496"/>
                </a:cubicBezTo>
                <a:cubicBezTo>
                  <a:pt x="4202386" y="293918"/>
                  <a:pt x="4205003" y="273189"/>
                  <a:pt x="4210155" y="251308"/>
                </a:cubicBezTo>
                <a:lnTo>
                  <a:pt x="4211234" y="247591"/>
                </a:lnTo>
                <a:lnTo>
                  <a:pt x="4208176" y="251844"/>
                </a:lnTo>
                <a:cubicBezTo>
                  <a:pt x="4203994" y="256733"/>
                  <a:pt x="4199433" y="261223"/>
                  <a:pt x="4194494" y="265313"/>
                </a:cubicBezTo>
                <a:cubicBezTo>
                  <a:pt x="4184616" y="273493"/>
                  <a:pt x="4173822" y="277775"/>
                  <a:pt x="4162111" y="278158"/>
                </a:cubicBezTo>
                <a:cubicBezTo>
                  <a:pt x="4151636" y="278432"/>
                  <a:pt x="4142549" y="275739"/>
                  <a:pt x="4134850" y="270081"/>
                </a:cubicBezTo>
                <a:cubicBezTo>
                  <a:pt x="4127152" y="264423"/>
                  <a:pt x="4123113" y="254158"/>
                  <a:pt x="4122734" y="239287"/>
                </a:cubicBezTo>
                <a:cubicBezTo>
                  <a:pt x="4123009" y="229882"/>
                  <a:pt x="4124928" y="220253"/>
                  <a:pt x="4128493" y="210399"/>
                </a:cubicBezTo>
                <a:cubicBezTo>
                  <a:pt x="4132058" y="200546"/>
                  <a:pt x="4135623" y="191366"/>
                  <a:pt x="4139188" y="182858"/>
                </a:cubicBezTo>
                <a:cubicBezTo>
                  <a:pt x="4142753" y="174351"/>
                  <a:pt x="4144673" y="167415"/>
                  <a:pt x="4144946" y="162048"/>
                </a:cubicBezTo>
                <a:cubicBezTo>
                  <a:pt x="4144957" y="160250"/>
                  <a:pt x="4144557" y="158799"/>
                  <a:pt x="4143748" y="157694"/>
                </a:cubicBezTo>
                <a:cubicBezTo>
                  <a:pt x="4142938" y="156590"/>
                  <a:pt x="4141655" y="156022"/>
                  <a:pt x="4139898" y="155991"/>
                </a:cubicBezTo>
                <a:cubicBezTo>
                  <a:pt x="4133853" y="156355"/>
                  <a:pt x="4126087" y="163647"/>
                  <a:pt x="4116602" y="177866"/>
                </a:cubicBezTo>
                <a:cubicBezTo>
                  <a:pt x="4107116" y="192085"/>
                  <a:pt x="4097855" y="211044"/>
                  <a:pt x="4088818" y="234743"/>
                </a:cubicBezTo>
                <a:cubicBezTo>
                  <a:pt x="4079781" y="258442"/>
                  <a:pt x="4072912" y="284693"/>
                  <a:pt x="4068213" y="313496"/>
                </a:cubicBezTo>
                <a:lnTo>
                  <a:pt x="4060136" y="367007"/>
                </a:lnTo>
                <a:cubicBezTo>
                  <a:pt x="4059232" y="372560"/>
                  <a:pt x="4057002" y="376725"/>
                  <a:pt x="4053447" y="379502"/>
                </a:cubicBezTo>
                <a:cubicBezTo>
                  <a:pt x="4049892" y="382278"/>
                  <a:pt x="4045896" y="383667"/>
                  <a:pt x="4041457" y="383667"/>
                </a:cubicBezTo>
                <a:cubicBezTo>
                  <a:pt x="4036462" y="383688"/>
                  <a:pt x="4032066" y="381879"/>
                  <a:pt x="4028269" y="378240"/>
                </a:cubicBezTo>
                <a:cubicBezTo>
                  <a:pt x="4024472" y="374601"/>
                  <a:pt x="4022474" y="369006"/>
                  <a:pt x="4022274" y="361454"/>
                </a:cubicBezTo>
                <a:cubicBezTo>
                  <a:pt x="4022346" y="349145"/>
                  <a:pt x="4024110" y="331302"/>
                  <a:pt x="4027566" y="307924"/>
                </a:cubicBezTo>
                <a:lnTo>
                  <a:pt x="4029671" y="295273"/>
                </a:lnTo>
                <a:lnTo>
                  <a:pt x="4018370" y="308889"/>
                </a:lnTo>
                <a:cubicBezTo>
                  <a:pt x="4006307" y="317755"/>
                  <a:pt x="3991562" y="322488"/>
                  <a:pt x="3974135" y="323088"/>
                </a:cubicBezTo>
                <a:cubicBezTo>
                  <a:pt x="3964186" y="340809"/>
                  <a:pt x="3952785" y="355091"/>
                  <a:pt x="3939933" y="365935"/>
                </a:cubicBezTo>
                <a:cubicBezTo>
                  <a:pt x="3927081" y="376778"/>
                  <a:pt x="3913409" y="382352"/>
                  <a:pt x="3898916" y="382657"/>
                </a:cubicBezTo>
                <a:cubicBezTo>
                  <a:pt x="3878870" y="382047"/>
                  <a:pt x="3864314" y="373801"/>
                  <a:pt x="3855248" y="357920"/>
                </a:cubicBezTo>
                <a:cubicBezTo>
                  <a:pt x="3846183" y="342039"/>
                  <a:pt x="3841723" y="322183"/>
                  <a:pt x="3841871" y="298351"/>
                </a:cubicBezTo>
                <a:lnTo>
                  <a:pt x="3846531" y="259013"/>
                </a:lnTo>
                <a:lnTo>
                  <a:pt x="3835173" y="270249"/>
                </a:lnTo>
                <a:cubicBezTo>
                  <a:pt x="3824394" y="279168"/>
                  <a:pt x="3812409" y="283823"/>
                  <a:pt x="3799218" y="284216"/>
                </a:cubicBezTo>
                <a:cubicBezTo>
                  <a:pt x="3796462" y="284227"/>
                  <a:pt x="3793896" y="284079"/>
                  <a:pt x="3791519" y="283774"/>
                </a:cubicBezTo>
                <a:cubicBezTo>
                  <a:pt x="3789142" y="283469"/>
                  <a:pt x="3786828" y="282943"/>
                  <a:pt x="3784578" y="282197"/>
                </a:cubicBezTo>
                <a:cubicBezTo>
                  <a:pt x="3772830" y="309994"/>
                  <a:pt x="3759473" y="333405"/>
                  <a:pt x="3744507" y="352430"/>
                </a:cubicBezTo>
                <a:cubicBezTo>
                  <a:pt x="3729542" y="371456"/>
                  <a:pt x="3713787" y="381363"/>
                  <a:pt x="3697243" y="382152"/>
                </a:cubicBezTo>
                <a:cubicBezTo>
                  <a:pt x="3683539" y="381752"/>
                  <a:pt x="3673842" y="374979"/>
                  <a:pt x="3668153" y="361833"/>
                </a:cubicBezTo>
                <a:cubicBezTo>
                  <a:pt x="3662463" y="348686"/>
                  <a:pt x="3659707" y="331564"/>
                  <a:pt x="3659886" y="310467"/>
                </a:cubicBezTo>
                <a:lnTo>
                  <a:pt x="3659998" y="308070"/>
                </a:lnTo>
                <a:lnTo>
                  <a:pt x="3644371" y="338548"/>
                </a:lnTo>
                <a:cubicBezTo>
                  <a:pt x="3637478" y="350386"/>
                  <a:pt x="3629730" y="360517"/>
                  <a:pt x="3621125" y="368940"/>
                </a:cubicBezTo>
                <a:cubicBezTo>
                  <a:pt x="3612521" y="377363"/>
                  <a:pt x="3603337" y="381767"/>
                  <a:pt x="3593573" y="382152"/>
                </a:cubicBezTo>
                <a:cubicBezTo>
                  <a:pt x="3585296" y="382583"/>
                  <a:pt x="3577619" y="379575"/>
                  <a:pt x="3570540" y="373128"/>
                </a:cubicBezTo>
                <a:cubicBezTo>
                  <a:pt x="3563462" y="366681"/>
                  <a:pt x="3559697" y="354208"/>
                  <a:pt x="3559245" y="335708"/>
                </a:cubicBezTo>
                <a:cubicBezTo>
                  <a:pt x="3559235" y="334425"/>
                  <a:pt x="3559255" y="332953"/>
                  <a:pt x="3559308" y="331291"/>
                </a:cubicBezTo>
                <a:cubicBezTo>
                  <a:pt x="3559361" y="329629"/>
                  <a:pt x="3559508" y="327904"/>
                  <a:pt x="3559750" y="326116"/>
                </a:cubicBezTo>
                <a:cubicBezTo>
                  <a:pt x="3551304" y="343470"/>
                  <a:pt x="3542575" y="357100"/>
                  <a:pt x="3533562" y="367007"/>
                </a:cubicBezTo>
                <a:cubicBezTo>
                  <a:pt x="3524549" y="376914"/>
                  <a:pt x="3515946" y="381963"/>
                  <a:pt x="3507753" y="382152"/>
                </a:cubicBezTo>
                <a:cubicBezTo>
                  <a:pt x="3494207" y="381752"/>
                  <a:pt x="3484320" y="375232"/>
                  <a:pt x="3478094" y="362590"/>
                </a:cubicBezTo>
                <a:cubicBezTo>
                  <a:pt x="3471868" y="349948"/>
                  <a:pt x="3468797" y="333584"/>
                  <a:pt x="3468881" y="313496"/>
                </a:cubicBezTo>
                <a:lnTo>
                  <a:pt x="3469155" y="311326"/>
                </a:lnTo>
                <a:lnTo>
                  <a:pt x="3462841" y="320548"/>
                </a:lnTo>
                <a:cubicBezTo>
                  <a:pt x="3453954" y="331654"/>
                  <a:pt x="3443766" y="340914"/>
                  <a:pt x="3432275" y="348329"/>
                </a:cubicBezTo>
                <a:cubicBezTo>
                  <a:pt x="3409295" y="363158"/>
                  <a:pt x="3382308" y="373254"/>
                  <a:pt x="3351314" y="378618"/>
                </a:cubicBezTo>
                <a:cubicBezTo>
                  <a:pt x="3360632" y="383593"/>
                  <a:pt x="3368373" y="394089"/>
                  <a:pt x="3374536" y="410107"/>
                </a:cubicBezTo>
                <a:cubicBezTo>
                  <a:pt x="3380699" y="426124"/>
                  <a:pt x="3383896" y="443562"/>
                  <a:pt x="3384128" y="462419"/>
                </a:cubicBezTo>
                <a:cubicBezTo>
                  <a:pt x="3384338" y="479930"/>
                  <a:pt x="3380636" y="495012"/>
                  <a:pt x="3373021" y="507664"/>
                </a:cubicBezTo>
                <a:cubicBezTo>
                  <a:pt x="3365407" y="520316"/>
                  <a:pt x="3352618" y="526942"/>
                  <a:pt x="3334655" y="527542"/>
                </a:cubicBezTo>
                <a:cubicBezTo>
                  <a:pt x="3319678" y="527300"/>
                  <a:pt x="3308993" y="520716"/>
                  <a:pt x="3302598" y="507790"/>
                </a:cubicBezTo>
                <a:cubicBezTo>
                  <a:pt x="3296204" y="494865"/>
                  <a:pt x="3293091" y="477049"/>
                  <a:pt x="3293259" y="454342"/>
                </a:cubicBezTo>
                <a:cubicBezTo>
                  <a:pt x="3293470" y="429816"/>
                  <a:pt x="3296204" y="401504"/>
                  <a:pt x="3301463" y="369405"/>
                </a:cubicBezTo>
                <a:cubicBezTo>
                  <a:pt x="3306721" y="337307"/>
                  <a:pt x="3313242" y="303189"/>
                  <a:pt x="3321025" y="267052"/>
                </a:cubicBezTo>
                <a:cubicBezTo>
                  <a:pt x="3330679" y="219268"/>
                  <a:pt x="3340875" y="175336"/>
                  <a:pt x="3351613" y="135255"/>
                </a:cubicBezTo>
                <a:cubicBezTo>
                  <a:pt x="3362352" y="95175"/>
                  <a:pt x="3375278" y="62947"/>
                  <a:pt x="3390391" y="38572"/>
                </a:cubicBezTo>
                <a:cubicBezTo>
                  <a:pt x="3405505" y="14197"/>
                  <a:pt x="3424451" y="1676"/>
                  <a:pt x="3447231" y="1009"/>
                </a:cubicBezTo>
                <a:cubicBezTo>
                  <a:pt x="3453373" y="1114"/>
                  <a:pt x="3458505" y="2545"/>
                  <a:pt x="3462628" y="5300"/>
                </a:cubicBezTo>
                <a:cubicBezTo>
                  <a:pt x="3466751" y="8056"/>
                  <a:pt x="3469359" y="11505"/>
                  <a:pt x="3470453" y="15649"/>
                </a:cubicBezTo>
                <a:cubicBezTo>
                  <a:pt x="3474586" y="17490"/>
                  <a:pt x="3478814" y="21760"/>
                  <a:pt x="3483137" y="28459"/>
                </a:cubicBezTo>
                <a:cubicBezTo>
                  <a:pt x="3487459" y="35158"/>
                  <a:pt x="3489794" y="45360"/>
                  <a:pt x="3490141" y="59064"/>
                </a:cubicBezTo>
                <a:cubicBezTo>
                  <a:pt x="3489462" y="99827"/>
                  <a:pt x="3482014" y="137271"/>
                  <a:pt x="3467798" y="171397"/>
                </a:cubicBezTo>
                <a:cubicBezTo>
                  <a:pt x="3453582" y="205522"/>
                  <a:pt x="3436673" y="233057"/>
                  <a:pt x="3417072" y="254001"/>
                </a:cubicBezTo>
                <a:cubicBezTo>
                  <a:pt x="3397471" y="274945"/>
                  <a:pt x="3379254" y="286027"/>
                  <a:pt x="3362420" y="287245"/>
                </a:cubicBezTo>
                <a:cubicBezTo>
                  <a:pt x="3360391" y="297531"/>
                  <a:pt x="3358266" y="308132"/>
                  <a:pt x="3356047" y="319049"/>
                </a:cubicBezTo>
                <a:cubicBezTo>
                  <a:pt x="3353828" y="329966"/>
                  <a:pt x="3351577" y="341577"/>
                  <a:pt x="3349295" y="353882"/>
                </a:cubicBezTo>
                <a:cubicBezTo>
                  <a:pt x="3377208" y="350979"/>
                  <a:pt x="3401902" y="344038"/>
                  <a:pt x="3423378" y="333058"/>
                </a:cubicBezTo>
                <a:cubicBezTo>
                  <a:pt x="3439485" y="324823"/>
                  <a:pt x="3453285" y="312186"/>
                  <a:pt x="3464777" y="295149"/>
                </a:cubicBezTo>
                <a:lnTo>
                  <a:pt x="3472984" y="280987"/>
                </a:lnTo>
                <a:lnTo>
                  <a:pt x="3476730" y="251308"/>
                </a:lnTo>
                <a:cubicBezTo>
                  <a:pt x="3481882" y="229427"/>
                  <a:pt x="3489089" y="208760"/>
                  <a:pt x="3498350" y="189309"/>
                </a:cubicBezTo>
                <a:cubicBezTo>
                  <a:pt x="3507612" y="169857"/>
                  <a:pt x="3518447" y="153987"/>
                  <a:pt x="3530856" y="141698"/>
                </a:cubicBezTo>
                <a:cubicBezTo>
                  <a:pt x="3543265" y="129408"/>
                  <a:pt x="3556767" y="123066"/>
                  <a:pt x="3571361" y="122672"/>
                </a:cubicBezTo>
                <a:cubicBezTo>
                  <a:pt x="3581541" y="123250"/>
                  <a:pt x="3589577" y="127520"/>
                  <a:pt x="3595466" y="135482"/>
                </a:cubicBezTo>
                <a:cubicBezTo>
                  <a:pt x="3601356" y="143443"/>
                  <a:pt x="3604595" y="151626"/>
                  <a:pt x="3605184" y="160029"/>
                </a:cubicBezTo>
                <a:lnTo>
                  <a:pt x="3608213" y="160029"/>
                </a:lnTo>
                <a:cubicBezTo>
                  <a:pt x="3614891" y="160082"/>
                  <a:pt x="3621096" y="162627"/>
                  <a:pt x="3626828" y="167665"/>
                </a:cubicBezTo>
                <a:cubicBezTo>
                  <a:pt x="3632560" y="172702"/>
                  <a:pt x="3635610" y="179917"/>
                  <a:pt x="3635978" y="189309"/>
                </a:cubicBezTo>
                <a:cubicBezTo>
                  <a:pt x="3636062" y="191833"/>
                  <a:pt x="3635894" y="194357"/>
                  <a:pt x="3635473" y="196881"/>
                </a:cubicBezTo>
                <a:cubicBezTo>
                  <a:pt x="3628206" y="229369"/>
                  <a:pt x="3621286" y="258165"/>
                  <a:pt x="3614713" y="283269"/>
                </a:cubicBezTo>
                <a:cubicBezTo>
                  <a:pt x="3608139" y="308374"/>
                  <a:pt x="3604627" y="327200"/>
                  <a:pt x="3604174" y="339747"/>
                </a:cubicBezTo>
                <a:cubicBezTo>
                  <a:pt x="3604185" y="343585"/>
                  <a:pt x="3604795" y="346635"/>
                  <a:pt x="3606004" y="348897"/>
                </a:cubicBezTo>
                <a:cubicBezTo>
                  <a:pt x="3607214" y="351158"/>
                  <a:pt x="3608960" y="352315"/>
                  <a:pt x="3611242" y="352367"/>
                </a:cubicBezTo>
                <a:cubicBezTo>
                  <a:pt x="3616479" y="352273"/>
                  <a:pt x="3623168" y="345773"/>
                  <a:pt x="3631309" y="332868"/>
                </a:cubicBezTo>
                <a:cubicBezTo>
                  <a:pt x="3639449" y="319964"/>
                  <a:pt x="3649419" y="301222"/>
                  <a:pt x="3661220" y="276644"/>
                </a:cubicBezTo>
                <a:lnTo>
                  <a:pt x="3661849" y="275761"/>
                </a:lnTo>
                <a:lnTo>
                  <a:pt x="3665047" y="248673"/>
                </a:lnTo>
                <a:cubicBezTo>
                  <a:pt x="3668337" y="226822"/>
                  <a:pt x="3672301" y="205700"/>
                  <a:pt x="3676938" y="185308"/>
                </a:cubicBezTo>
                <a:cubicBezTo>
                  <a:pt x="3681575" y="164915"/>
                  <a:pt x="3685988" y="147234"/>
                  <a:pt x="3690176" y="132264"/>
                </a:cubicBezTo>
                <a:cubicBezTo>
                  <a:pt x="3691522" y="127962"/>
                  <a:pt x="3694004" y="124702"/>
                  <a:pt x="3697622" y="122483"/>
                </a:cubicBezTo>
                <a:cubicBezTo>
                  <a:pt x="3701240" y="120264"/>
                  <a:pt x="3705489" y="119149"/>
                  <a:pt x="3710369" y="119138"/>
                </a:cubicBezTo>
                <a:cubicBezTo>
                  <a:pt x="3716984" y="119138"/>
                  <a:pt x="3722936" y="121284"/>
                  <a:pt x="3728227" y="125575"/>
                </a:cubicBezTo>
                <a:cubicBezTo>
                  <a:pt x="3733517" y="129866"/>
                  <a:pt x="3736314" y="136302"/>
                  <a:pt x="3736620" y="144884"/>
                </a:cubicBezTo>
                <a:cubicBezTo>
                  <a:pt x="3736409" y="151982"/>
                  <a:pt x="3734306" y="163406"/>
                  <a:pt x="3730309" y="179157"/>
                </a:cubicBezTo>
                <a:cubicBezTo>
                  <a:pt x="3726313" y="194908"/>
                  <a:pt x="3721685" y="212532"/>
                  <a:pt x="3716427" y="232030"/>
                </a:cubicBezTo>
                <a:cubicBezTo>
                  <a:pt x="3711168" y="251527"/>
                  <a:pt x="3706540" y="270445"/>
                  <a:pt x="3702544" y="288783"/>
                </a:cubicBezTo>
                <a:cubicBezTo>
                  <a:pt x="3698547" y="307121"/>
                  <a:pt x="3696444" y="322426"/>
                  <a:pt x="3696234" y="334698"/>
                </a:cubicBezTo>
                <a:cubicBezTo>
                  <a:pt x="3696181" y="342134"/>
                  <a:pt x="3697169" y="348087"/>
                  <a:pt x="3699200" y="352557"/>
                </a:cubicBezTo>
                <a:cubicBezTo>
                  <a:pt x="3701229" y="357026"/>
                  <a:pt x="3704616" y="359319"/>
                  <a:pt x="3709359" y="359435"/>
                </a:cubicBezTo>
                <a:cubicBezTo>
                  <a:pt x="3717299" y="358594"/>
                  <a:pt x="3725776" y="348918"/>
                  <a:pt x="3734789" y="330407"/>
                </a:cubicBezTo>
                <a:cubicBezTo>
                  <a:pt x="3743803" y="311897"/>
                  <a:pt x="3752658" y="289601"/>
                  <a:pt x="3761356" y="263518"/>
                </a:cubicBezTo>
                <a:cubicBezTo>
                  <a:pt x="3758085" y="257902"/>
                  <a:pt x="3755666" y="251465"/>
                  <a:pt x="3754099" y="244209"/>
                </a:cubicBezTo>
                <a:cubicBezTo>
                  <a:pt x="3752532" y="236952"/>
                  <a:pt x="3751754" y="229253"/>
                  <a:pt x="3751764" y="221113"/>
                </a:cubicBezTo>
                <a:cubicBezTo>
                  <a:pt x="3751920" y="204700"/>
                  <a:pt x="3754469" y="188390"/>
                  <a:pt x="3759411" y="172182"/>
                </a:cubicBezTo>
                <a:cubicBezTo>
                  <a:pt x="3764354" y="155975"/>
                  <a:pt x="3770754" y="142432"/>
                  <a:pt x="3778614" y="131553"/>
                </a:cubicBezTo>
                <a:cubicBezTo>
                  <a:pt x="3786472" y="120675"/>
                  <a:pt x="3794855" y="115022"/>
                  <a:pt x="3803761" y="114595"/>
                </a:cubicBezTo>
                <a:cubicBezTo>
                  <a:pt x="3808578" y="114342"/>
                  <a:pt x="3813079" y="116235"/>
                  <a:pt x="3817265" y="120274"/>
                </a:cubicBezTo>
                <a:cubicBezTo>
                  <a:pt x="3821451" y="124313"/>
                  <a:pt x="3823681" y="132011"/>
                  <a:pt x="3823954" y="143370"/>
                </a:cubicBezTo>
                <a:cubicBezTo>
                  <a:pt x="3823712" y="157063"/>
                  <a:pt x="3820662" y="174606"/>
                  <a:pt x="3814804" y="195998"/>
                </a:cubicBezTo>
                <a:cubicBezTo>
                  <a:pt x="3808946" y="217390"/>
                  <a:pt x="3801731" y="239223"/>
                  <a:pt x="3793160" y="261499"/>
                </a:cubicBezTo>
                <a:cubicBezTo>
                  <a:pt x="3794979" y="262267"/>
                  <a:pt x="3797020" y="262877"/>
                  <a:pt x="3799281" y="263329"/>
                </a:cubicBezTo>
                <a:cubicBezTo>
                  <a:pt x="3801542" y="263781"/>
                  <a:pt x="3803709" y="264012"/>
                  <a:pt x="3805781" y="264023"/>
                </a:cubicBezTo>
                <a:cubicBezTo>
                  <a:pt x="3815104" y="263733"/>
                  <a:pt x="3823942" y="260106"/>
                  <a:pt x="3832293" y="253141"/>
                </a:cubicBezTo>
                <a:cubicBezTo>
                  <a:pt x="3836469" y="249659"/>
                  <a:pt x="3840420" y="245777"/>
                  <a:pt x="3844147" y="241495"/>
                </a:cubicBezTo>
                <a:lnTo>
                  <a:pt x="3852131" y="230824"/>
                </a:lnTo>
                <a:lnTo>
                  <a:pt x="3855501" y="219196"/>
                </a:lnTo>
                <a:cubicBezTo>
                  <a:pt x="3858214" y="211340"/>
                  <a:pt x="3861243" y="203901"/>
                  <a:pt x="3864588" y="196881"/>
                </a:cubicBezTo>
                <a:cubicBezTo>
                  <a:pt x="3866618" y="191980"/>
                  <a:pt x="3869752" y="187395"/>
                  <a:pt x="3873990" y="183125"/>
                </a:cubicBezTo>
                <a:cubicBezTo>
                  <a:pt x="3878229" y="178855"/>
                  <a:pt x="3883508" y="177046"/>
                  <a:pt x="3889829" y="177698"/>
                </a:cubicBezTo>
                <a:cubicBezTo>
                  <a:pt x="3894625" y="161449"/>
                  <a:pt x="3902197" y="148134"/>
                  <a:pt x="3912546" y="137754"/>
                </a:cubicBezTo>
                <a:cubicBezTo>
                  <a:pt x="3922895" y="127373"/>
                  <a:pt x="3936021" y="122009"/>
                  <a:pt x="3951922" y="121662"/>
                </a:cubicBezTo>
                <a:cubicBezTo>
                  <a:pt x="3971968" y="122188"/>
                  <a:pt x="3986524" y="129718"/>
                  <a:pt x="3995590" y="144253"/>
                </a:cubicBezTo>
                <a:cubicBezTo>
                  <a:pt x="4004656" y="158788"/>
                  <a:pt x="4009115" y="177172"/>
                  <a:pt x="4008968" y="199405"/>
                </a:cubicBezTo>
                <a:cubicBezTo>
                  <a:pt x="4008894" y="217074"/>
                  <a:pt x="4006517" y="235374"/>
                  <a:pt x="4001837" y="254305"/>
                </a:cubicBezTo>
                <a:cubicBezTo>
                  <a:pt x="3997157" y="273236"/>
                  <a:pt x="3990615" y="291284"/>
                  <a:pt x="3982212" y="308448"/>
                </a:cubicBezTo>
                <a:cubicBezTo>
                  <a:pt x="3991467" y="308321"/>
                  <a:pt x="4000470" y="305797"/>
                  <a:pt x="4009220" y="300875"/>
                </a:cubicBezTo>
                <a:cubicBezTo>
                  <a:pt x="4017970" y="295953"/>
                  <a:pt x="4025459" y="287876"/>
                  <a:pt x="4031685" y="276644"/>
                </a:cubicBezTo>
                <a:lnTo>
                  <a:pt x="4033108" y="274622"/>
                </a:lnTo>
                <a:lnTo>
                  <a:pt x="4033696" y="271090"/>
                </a:lnTo>
                <a:cubicBezTo>
                  <a:pt x="4036055" y="258224"/>
                  <a:pt x="4038729" y="244768"/>
                  <a:pt x="4041719" y="230723"/>
                </a:cubicBezTo>
                <a:cubicBezTo>
                  <a:pt x="4047699" y="202634"/>
                  <a:pt x="4054512" y="175367"/>
                  <a:pt x="4062155" y="148923"/>
                </a:cubicBezTo>
                <a:cubicBezTo>
                  <a:pt x="4063523" y="144642"/>
                  <a:pt x="4065963" y="141466"/>
                  <a:pt x="4069475" y="139394"/>
                </a:cubicBezTo>
                <a:cubicBezTo>
                  <a:pt x="4072988" y="137322"/>
                  <a:pt x="4076943" y="136292"/>
                  <a:pt x="4081339" y="136302"/>
                </a:cubicBezTo>
                <a:cubicBezTo>
                  <a:pt x="4087449" y="136344"/>
                  <a:pt x="4093023" y="138279"/>
                  <a:pt x="4098061" y="142108"/>
                </a:cubicBezTo>
                <a:cubicBezTo>
                  <a:pt x="4103099" y="145936"/>
                  <a:pt x="4105770" y="151405"/>
                  <a:pt x="4106075" y="158515"/>
                </a:cubicBezTo>
                <a:cubicBezTo>
                  <a:pt x="4105875" y="162963"/>
                  <a:pt x="4104761" y="167948"/>
                  <a:pt x="4102731" y="173470"/>
                </a:cubicBezTo>
                <a:cubicBezTo>
                  <a:pt x="4100701" y="178992"/>
                  <a:pt x="4098955" y="184103"/>
                  <a:pt x="4097493" y="188804"/>
                </a:cubicBezTo>
                <a:cubicBezTo>
                  <a:pt x="4106612" y="169000"/>
                  <a:pt x="4116645" y="152951"/>
                  <a:pt x="4127593" y="140656"/>
                </a:cubicBezTo>
                <a:cubicBezTo>
                  <a:pt x="4138542" y="128362"/>
                  <a:pt x="4150216" y="122030"/>
                  <a:pt x="4162616" y="121662"/>
                </a:cubicBezTo>
                <a:cubicBezTo>
                  <a:pt x="4171860" y="121673"/>
                  <a:pt x="4178486" y="124428"/>
                  <a:pt x="4182493" y="129929"/>
                </a:cubicBezTo>
                <a:cubicBezTo>
                  <a:pt x="4186500" y="135429"/>
                  <a:pt x="4188456" y="143612"/>
                  <a:pt x="4188362" y="154476"/>
                </a:cubicBezTo>
                <a:cubicBezTo>
                  <a:pt x="4188063" y="164195"/>
                  <a:pt x="4185969" y="175102"/>
                  <a:pt x="4182079" y="187196"/>
                </a:cubicBezTo>
                <a:cubicBezTo>
                  <a:pt x="4178190" y="199290"/>
                  <a:pt x="4174301" y="210795"/>
                  <a:pt x="4170412" y="221711"/>
                </a:cubicBezTo>
                <a:cubicBezTo>
                  <a:pt x="4166523" y="232627"/>
                  <a:pt x="4164429" y="241178"/>
                  <a:pt x="4164130" y="247364"/>
                </a:cubicBezTo>
                <a:cubicBezTo>
                  <a:pt x="4164141" y="250919"/>
                  <a:pt x="4165129" y="253653"/>
                  <a:pt x="4167096" y="255567"/>
                </a:cubicBezTo>
                <a:cubicBezTo>
                  <a:pt x="4169063" y="257481"/>
                  <a:pt x="4171945" y="258449"/>
                  <a:pt x="4175741" y="258470"/>
                </a:cubicBezTo>
                <a:cubicBezTo>
                  <a:pt x="4181394" y="258137"/>
                  <a:pt x="4187196" y="254709"/>
                  <a:pt x="4193148" y="248187"/>
                </a:cubicBezTo>
                <a:cubicBezTo>
                  <a:pt x="4199100" y="241664"/>
                  <a:pt x="4204603" y="234048"/>
                  <a:pt x="4209658" y="225338"/>
                </a:cubicBezTo>
                <a:cubicBezTo>
                  <a:pt x="4214712" y="216629"/>
                  <a:pt x="4218720" y="208826"/>
                  <a:pt x="4221680" y="201930"/>
                </a:cubicBezTo>
                <a:cubicBezTo>
                  <a:pt x="4223216" y="198112"/>
                  <a:pt x="4224814" y="195146"/>
                  <a:pt x="4226476" y="193032"/>
                </a:cubicBezTo>
                <a:cubicBezTo>
                  <a:pt x="4228138" y="190918"/>
                  <a:pt x="4229736" y="189845"/>
                  <a:pt x="4231272" y="189814"/>
                </a:cubicBezTo>
                <a:lnTo>
                  <a:pt x="4231510" y="189955"/>
                </a:lnTo>
                <a:lnTo>
                  <a:pt x="4231776" y="189309"/>
                </a:lnTo>
                <a:cubicBezTo>
                  <a:pt x="4241037" y="169857"/>
                  <a:pt x="4251873" y="153987"/>
                  <a:pt x="4264282" y="141698"/>
                </a:cubicBezTo>
                <a:cubicBezTo>
                  <a:pt x="4276690" y="129408"/>
                  <a:pt x="4290192" y="123066"/>
                  <a:pt x="4304786" y="122672"/>
                </a:cubicBezTo>
                <a:cubicBezTo>
                  <a:pt x="4314966" y="123250"/>
                  <a:pt x="4323002" y="127520"/>
                  <a:pt x="4328891" y="135482"/>
                </a:cubicBezTo>
                <a:cubicBezTo>
                  <a:pt x="4334781" y="143443"/>
                  <a:pt x="4338020" y="151626"/>
                  <a:pt x="4338609" y="160029"/>
                </a:cubicBezTo>
                <a:lnTo>
                  <a:pt x="4341638" y="160029"/>
                </a:lnTo>
                <a:cubicBezTo>
                  <a:pt x="4348316" y="160082"/>
                  <a:pt x="4354522" y="162627"/>
                  <a:pt x="4360253" y="167665"/>
                </a:cubicBezTo>
                <a:cubicBezTo>
                  <a:pt x="4365985" y="172702"/>
                  <a:pt x="4369035" y="179917"/>
                  <a:pt x="4369403" y="189309"/>
                </a:cubicBezTo>
                <a:cubicBezTo>
                  <a:pt x="4369487" y="191833"/>
                  <a:pt x="4369319" y="194357"/>
                  <a:pt x="4368899" y="196881"/>
                </a:cubicBezTo>
                <a:cubicBezTo>
                  <a:pt x="4361631" y="229369"/>
                  <a:pt x="4354711" y="258165"/>
                  <a:pt x="4348138" y="283269"/>
                </a:cubicBezTo>
                <a:cubicBezTo>
                  <a:pt x="4341564" y="308374"/>
                  <a:pt x="4338052" y="327200"/>
                  <a:pt x="4337600" y="339747"/>
                </a:cubicBezTo>
                <a:cubicBezTo>
                  <a:pt x="4337610" y="343585"/>
                  <a:pt x="4338220" y="346635"/>
                  <a:pt x="4339429" y="348897"/>
                </a:cubicBezTo>
                <a:cubicBezTo>
                  <a:pt x="4340639" y="351158"/>
                  <a:pt x="4342385" y="352315"/>
                  <a:pt x="4344667" y="352367"/>
                </a:cubicBezTo>
                <a:cubicBezTo>
                  <a:pt x="4349905" y="352273"/>
                  <a:pt x="4356594" y="345773"/>
                  <a:pt x="4364734" y="332868"/>
                </a:cubicBezTo>
                <a:cubicBezTo>
                  <a:pt x="4372874" y="319964"/>
                  <a:pt x="4382845" y="301222"/>
                  <a:pt x="4394645" y="276644"/>
                </a:cubicBezTo>
                <a:lnTo>
                  <a:pt x="4395847" y="274957"/>
                </a:lnTo>
                <a:lnTo>
                  <a:pt x="4397034" y="262824"/>
                </a:lnTo>
                <a:cubicBezTo>
                  <a:pt x="4398885" y="248016"/>
                  <a:pt x="4401683" y="231756"/>
                  <a:pt x="4405427" y="214045"/>
                </a:cubicBezTo>
                <a:cubicBezTo>
                  <a:pt x="4414380" y="172244"/>
                  <a:pt x="4421379" y="139792"/>
                  <a:pt x="4426424" y="116689"/>
                </a:cubicBezTo>
                <a:cubicBezTo>
                  <a:pt x="4431469" y="93585"/>
                  <a:pt x="4435364" y="76203"/>
                  <a:pt x="4438109" y="64542"/>
                </a:cubicBezTo>
                <a:cubicBezTo>
                  <a:pt x="4440855" y="52882"/>
                  <a:pt x="4443255" y="43315"/>
                  <a:pt x="4445308" y="35842"/>
                </a:cubicBezTo>
                <a:cubicBezTo>
                  <a:pt x="4447254" y="29059"/>
                  <a:pt x="4450682" y="24073"/>
                  <a:pt x="4455594" y="20887"/>
                </a:cubicBezTo>
                <a:cubicBezTo>
                  <a:pt x="4460506" y="17700"/>
                  <a:pt x="4465827" y="16122"/>
                  <a:pt x="4471559" y="16154"/>
                </a:cubicBezTo>
                <a:cubicBezTo>
                  <a:pt x="4477302" y="16175"/>
                  <a:pt x="4482224" y="17774"/>
                  <a:pt x="4486325" y="20950"/>
                </a:cubicBezTo>
                <a:cubicBezTo>
                  <a:pt x="4490427" y="24126"/>
                  <a:pt x="4492572" y="28753"/>
                  <a:pt x="4492762" y="34832"/>
                </a:cubicBezTo>
                <a:cubicBezTo>
                  <a:pt x="4492896" y="34979"/>
                  <a:pt x="4492572" y="36705"/>
                  <a:pt x="4491790" y="40012"/>
                </a:cubicBezTo>
                <a:cubicBezTo>
                  <a:pt x="4491007" y="43318"/>
                  <a:pt x="4488963" y="51364"/>
                  <a:pt x="4485657" y="64150"/>
                </a:cubicBezTo>
                <a:cubicBezTo>
                  <a:pt x="4482350" y="76935"/>
                  <a:pt x="4476978" y="97621"/>
                  <a:pt x="4469540" y="126206"/>
                </a:cubicBezTo>
                <a:cubicBezTo>
                  <a:pt x="4477701" y="123177"/>
                  <a:pt x="4487125" y="121662"/>
                  <a:pt x="4497810" y="121662"/>
                </a:cubicBezTo>
                <a:cubicBezTo>
                  <a:pt x="4517372" y="122241"/>
                  <a:pt x="4531633" y="130297"/>
                  <a:pt x="4540594" y="145831"/>
                </a:cubicBezTo>
                <a:cubicBezTo>
                  <a:pt x="4549555" y="161365"/>
                  <a:pt x="4553972" y="180906"/>
                  <a:pt x="4553846" y="204454"/>
                </a:cubicBezTo>
                <a:cubicBezTo>
                  <a:pt x="4553793" y="222133"/>
                  <a:pt x="4551501" y="240412"/>
                  <a:pt x="4546967" y="259290"/>
                </a:cubicBezTo>
                <a:cubicBezTo>
                  <a:pt x="4542434" y="278169"/>
                  <a:pt x="4535977" y="296069"/>
                  <a:pt x="4527595" y="312991"/>
                </a:cubicBezTo>
                <a:cubicBezTo>
                  <a:pt x="4536566" y="312202"/>
                  <a:pt x="4545253" y="309110"/>
                  <a:pt x="4553656" y="303715"/>
                </a:cubicBezTo>
                <a:cubicBezTo>
                  <a:pt x="4562059" y="298320"/>
                  <a:pt x="4569359" y="289296"/>
                  <a:pt x="4575553" y="276644"/>
                </a:cubicBezTo>
                <a:lnTo>
                  <a:pt x="4577104" y="274432"/>
                </a:lnTo>
                <a:lnTo>
                  <a:pt x="4578451" y="260300"/>
                </a:lnTo>
                <a:cubicBezTo>
                  <a:pt x="4580513" y="243357"/>
                  <a:pt x="4583331" y="225751"/>
                  <a:pt x="4586907" y="207483"/>
                </a:cubicBezTo>
                <a:cubicBezTo>
                  <a:pt x="4593102" y="173136"/>
                  <a:pt x="4600624" y="140247"/>
                  <a:pt x="4609474" y="108817"/>
                </a:cubicBezTo>
                <a:cubicBezTo>
                  <a:pt x="4618324" y="77387"/>
                  <a:pt x="4628689" y="51566"/>
                  <a:pt x="4640568" y="31355"/>
                </a:cubicBezTo>
                <a:cubicBezTo>
                  <a:pt x="4652447" y="11143"/>
                  <a:pt x="4666027" y="691"/>
                  <a:pt x="4681309" y="0"/>
                </a:cubicBezTo>
                <a:close/>
                <a:moveTo>
                  <a:pt x="309334" y="0"/>
                </a:moveTo>
                <a:cubicBezTo>
                  <a:pt x="313930" y="105"/>
                  <a:pt x="317990" y="1156"/>
                  <a:pt x="321513" y="3155"/>
                </a:cubicBezTo>
                <a:cubicBezTo>
                  <a:pt x="325036" y="5153"/>
                  <a:pt x="327708" y="7467"/>
                  <a:pt x="329527" y="10096"/>
                </a:cubicBezTo>
                <a:cubicBezTo>
                  <a:pt x="336195" y="13419"/>
                  <a:pt x="341538" y="18636"/>
                  <a:pt x="345555" y="25746"/>
                </a:cubicBezTo>
                <a:cubicBezTo>
                  <a:pt x="349573" y="32855"/>
                  <a:pt x="351634" y="44634"/>
                  <a:pt x="351739" y="61083"/>
                </a:cubicBezTo>
                <a:cubicBezTo>
                  <a:pt x="351699" y="79015"/>
                  <a:pt x="349382" y="99219"/>
                  <a:pt x="344790" y="121694"/>
                </a:cubicBezTo>
                <a:cubicBezTo>
                  <a:pt x="340198" y="144169"/>
                  <a:pt x="333575" y="165824"/>
                  <a:pt x="324920" y="186659"/>
                </a:cubicBezTo>
                <a:cubicBezTo>
                  <a:pt x="316266" y="207493"/>
                  <a:pt x="305825" y="224415"/>
                  <a:pt x="293598" y="237425"/>
                </a:cubicBezTo>
                <a:cubicBezTo>
                  <a:pt x="281370" y="250435"/>
                  <a:pt x="267600" y="256440"/>
                  <a:pt x="252289" y="255441"/>
                </a:cubicBezTo>
                <a:cubicBezTo>
                  <a:pt x="250248" y="268398"/>
                  <a:pt x="248650" y="280346"/>
                  <a:pt x="247493" y="291284"/>
                </a:cubicBezTo>
                <a:cubicBezTo>
                  <a:pt x="246336" y="302221"/>
                  <a:pt x="245747" y="311645"/>
                  <a:pt x="245726" y="319554"/>
                </a:cubicBezTo>
                <a:cubicBezTo>
                  <a:pt x="245684" y="330376"/>
                  <a:pt x="247283" y="338390"/>
                  <a:pt x="250522" y="343596"/>
                </a:cubicBezTo>
                <a:cubicBezTo>
                  <a:pt x="253761" y="348802"/>
                  <a:pt x="258894" y="351389"/>
                  <a:pt x="265919" y="351358"/>
                </a:cubicBezTo>
                <a:cubicBezTo>
                  <a:pt x="274950" y="351090"/>
                  <a:pt x="284149" y="347251"/>
                  <a:pt x="293516" y="339840"/>
                </a:cubicBezTo>
                <a:cubicBezTo>
                  <a:pt x="302883" y="332430"/>
                  <a:pt x="311746" y="323056"/>
                  <a:pt x="320104" y="311720"/>
                </a:cubicBezTo>
                <a:cubicBezTo>
                  <a:pt x="328461" y="300383"/>
                  <a:pt x="335641" y="288691"/>
                  <a:pt x="341643" y="276644"/>
                </a:cubicBezTo>
                <a:cubicBezTo>
                  <a:pt x="342926" y="273899"/>
                  <a:pt x="344272" y="271942"/>
                  <a:pt x="345681" y="270775"/>
                </a:cubicBezTo>
                <a:cubicBezTo>
                  <a:pt x="347091" y="269608"/>
                  <a:pt x="348437" y="269040"/>
                  <a:pt x="349720" y="269071"/>
                </a:cubicBezTo>
                <a:cubicBezTo>
                  <a:pt x="350751" y="269082"/>
                  <a:pt x="351592" y="269566"/>
                  <a:pt x="352244" y="270523"/>
                </a:cubicBezTo>
                <a:cubicBezTo>
                  <a:pt x="352896" y="271480"/>
                  <a:pt x="353233" y="272847"/>
                  <a:pt x="353254" y="274624"/>
                </a:cubicBezTo>
                <a:cubicBezTo>
                  <a:pt x="353254" y="275613"/>
                  <a:pt x="353128" y="276665"/>
                  <a:pt x="352875" y="277779"/>
                </a:cubicBezTo>
                <a:cubicBezTo>
                  <a:pt x="352623" y="278894"/>
                  <a:pt x="352244" y="280198"/>
                  <a:pt x="351739" y="281692"/>
                </a:cubicBezTo>
                <a:cubicBezTo>
                  <a:pt x="346351" y="295188"/>
                  <a:pt x="338393" y="309759"/>
                  <a:pt x="327863" y="325406"/>
                </a:cubicBezTo>
                <a:cubicBezTo>
                  <a:pt x="317333" y="341052"/>
                  <a:pt x="305261" y="354539"/>
                  <a:pt x="291646" y="365867"/>
                </a:cubicBezTo>
                <a:cubicBezTo>
                  <a:pt x="278032" y="377194"/>
                  <a:pt x="263903" y="383127"/>
                  <a:pt x="249260" y="383667"/>
                </a:cubicBezTo>
                <a:cubicBezTo>
                  <a:pt x="232327" y="383330"/>
                  <a:pt x="220380" y="376304"/>
                  <a:pt x="213417" y="362590"/>
                </a:cubicBezTo>
                <a:cubicBezTo>
                  <a:pt x="206455" y="348876"/>
                  <a:pt x="203089" y="330492"/>
                  <a:pt x="203321" y="307438"/>
                </a:cubicBezTo>
                <a:cubicBezTo>
                  <a:pt x="203363" y="292956"/>
                  <a:pt x="204415" y="277243"/>
                  <a:pt x="206476" y="260300"/>
                </a:cubicBezTo>
                <a:cubicBezTo>
                  <a:pt x="208537" y="243357"/>
                  <a:pt x="211356" y="225751"/>
                  <a:pt x="214932" y="207483"/>
                </a:cubicBezTo>
                <a:cubicBezTo>
                  <a:pt x="221127" y="173136"/>
                  <a:pt x="228649" y="140247"/>
                  <a:pt x="237499" y="108817"/>
                </a:cubicBezTo>
                <a:cubicBezTo>
                  <a:pt x="246349" y="77387"/>
                  <a:pt x="256714" y="51566"/>
                  <a:pt x="268593" y="31355"/>
                </a:cubicBezTo>
                <a:cubicBezTo>
                  <a:pt x="280472" y="11143"/>
                  <a:pt x="294052" y="691"/>
                  <a:pt x="30933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453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que 23">
            <a:extLst>
              <a:ext uri="{FF2B5EF4-FFF2-40B4-BE49-F238E27FC236}">
                <a16:creationId xmlns:a16="http://schemas.microsoft.com/office/drawing/2014/main" id="{3C7F3324-27B2-4C68-9057-798DA7920D8F}"/>
              </a:ext>
            </a:extLst>
          </p:cNvPr>
          <p:cNvGrpSpPr/>
          <p:nvPr/>
        </p:nvGrpSpPr>
        <p:grpSpPr>
          <a:xfrm>
            <a:off x="4227787" y="1233408"/>
            <a:ext cx="3943942" cy="3943938"/>
            <a:chOff x="5057016" y="1945617"/>
            <a:chExt cx="2517341" cy="2517341"/>
          </a:xfrm>
          <a:solidFill>
            <a:schemeClr val="bg1">
              <a:alpha val="24000"/>
            </a:schemeClr>
          </a:solidFill>
        </p:grpSpPr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3FB462E6-32B4-4312-BD5B-572C3E312DBA}"/>
                </a:ext>
              </a:extLst>
            </p:cNvPr>
            <p:cNvSpPr/>
            <p:nvPr/>
          </p:nvSpPr>
          <p:spPr>
            <a:xfrm>
              <a:off x="5057016" y="1945617"/>
              <a:ext cx="2517341" cy="2517341"/>
            </a:xfrm>
            <a:custGeom>
              <a:avLst/>
              <a:gdLst>
                <a:gd name="connsiteX0" fmla="*/ 2149001 w 2517341"/>
                <a:gd name="connsiteY0" fmla="*/ 2149001 h 2517341"/>
                <a:gd name="connsiteX1" fmla="*/ 368340 w 2517341"/>
                <a:gd name="connsiteY1" fmla="*/ 2149001 h 2517341"/>
                <a:gd name="connsiteX2" fmla="*/ 368340 w 2517341"/>
                <a:gd name="connsiteY2" fmla="*/ 368340 h 2517341"/>
                <a:gd name="connsiteX3" fmla="*/ 2149001 w 2517341"/>
                <a:gd name="connsiteY3" fmla="*/ 368340 h 2517341"/>
                <a:gd name="connsiteX4" fmla="*/ 2149001 w 2517341"/>
                <a:gd name="connsiteY4" fmla="*/ 2149001 h 2517341"/>
                <a:gd name="connsiteX5" fmla="*/ 2149001 w 2517341"/>
                <a:gd name="connsiteY5" fmla="*/ 2149001 h 2517341"/>
                <a:gd name="connsiteX6" fmla="*/ 384203 w 2517341"/>
                <a:gd name="connsiteY6" fmla="*/ 384203 h 2517341"/>
                <a:gd name="connsiteX7" fmla="*/ 384203 w 2517341"/>
                <a:gd name="connsiteY7" fmla="*/ 2132828 h 2517341"/>
                <a:gd name="connsiteX8" fmla="*/ 2132828 w 2517341"/>
                <a:gd name="connsiteY8" fmla="*/ 2132828 h 2517341"/>
                <a:gd name="connsiteX9" fmla="*/ 2132828 w 2517341"/>
                <a:gd name="connsiteY9" fmla="*/ 384203 h 2517341"/>
                <a:gd name="connsiteX10" fmla="*/ 384203 w 2517341"/>
                <a:gd name="connsiteY10" fmla="*/ 384203 h 2517341"/>
                <a:gd name="connsiteX11" fmla="*/ 384203 w 2517341"/>
                <a:gd name="connsiteY11" fmla="*/ 384203 h 2517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17341" h="2517341">
                  <a:moveTo>
                    <a:pt x="2149001" y="2149001"/>
                  </a:moveTo>
                  <a:cubicBezTo>
                    <a:pt x="1657881" y="2640121"/>
                    <a:pt x="859149" y="2640121"/>
                    <a:pt x="368340" y="2149001"/>
                  </a:cubicBezTo>
                  <a:cubicBezTo>
                    <a:pt x="-122780" y="1658192"/>
                    <a:pt x="-122780" y="859149"/>
                    <a:pt x="368340" y="368340"/>
                  </a:cubicBezTo>
                  <a:cubicBezTo>
                    <a:pt x="859149" y="-122780"/>
                    <a:pt x="1658192" y="-122780"/>
                    <a:pt x="2149001" y="368340"/>
                  </a:cubicBezTo>
                  <a:cubicBezTo>
                    <a:pt x="2640121" y="859149"/>
                    <a:pt x="2640121" y="1658192"/>
                    <a:pt x="2149001" y="2149001"/>
                  </a:cubicBezTo>
                  <a:lnTo>
                    <a:pt x="2149001" y="2149001"/>
                  </a:lnTo>
                  <a:close/>
                  <a:moveTo>
                    <a:pt x="384203" y="384203"/>
                  </a:moveTo>
                  <a:cubicBezTo>
                    <a:pt x="-97897" y="866303"/>
                    <a:pt x="-97897" y="1650727"/>
                    <a:pt x="384203" y="2132828"/>
                  </a:cubicBezTo>
                  <a:cubicBezTo>
                    <a:pt x="866303" y="2614928"/>
                    <a:pt x="1650727" y="2614928"/>
                    <a:pt x="2132828" y="2132828"/>
                  </a:cubicBezTo>
                  <a:cubicBezTo>
                    <a:pt x="2614928" y="1650727"/>
                    <a:pt x="2614928" y="866303"/>
                    <a:pt x="2132828" y="384203"/>
                  </a:cubicBezTo>
                  <a:cubicBezTo>
                    <a:pt x="1651038" y="-97897"/>
                    <a:pt x="866614" y="-97897"/>
                    <a:pt x="384203" y="384203"/>
                  </a:cubicBezTo>
                  <a:lnTo>
                    <a:pt x="384203" y="384203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9F349302-BEDA-4E72-BC46-C388A9E05406}"/>
                </a:ext>
              </a:extLst>
            </p:cNvPr>
            <p:cNvSpPr/>
            <p:nvPr/>
          </p:nvSpPr>
          <p:spPr>
            <a:xfrm>
              <a:off x="5146826" y="2035427"/>
              <a:ext cx="2337720" cy="2337720"/>
            </a:xfrm>
            <a:custGeom>
              <a:avLst/>
              <a:gdLst>
                <a:gd name="connsiteX0" fmla="*/ 1995740 w 2337720"/>
                <a:gd name="connsiteY0" fmla="*/ 1995740 h 2337720"/>
                <a:gd name="connsiteX1" fmla="*/ 341980 w 2337720"/>
                <a:gd name="connsiteY1" fmla="*/ 1995740 h 2337720"/>
                <a:gd name="connsiteX2" fmla="*/ 341980 w 2337720"/>
                <a:gd name="connsiteY2" fmla="*/ 341980 h 2337720"/>
                <a:gd name="connsiteX3" fmla="*/ 1995740 w 2337720"/>
                <a:gd name="connsiteY3" fmla="*/ 341980 h 2337720"/>
                <a:gd name="connsiteX4" fmla="*/ 1995740 w 2337720"/>
                <a:gd name="connsiteY4" fmla="*/ 1995740 h 2337720"/>
                <a:gd name="connsiteX5" fmla="*/ 1995740 w 2337720"/>
                <a:gd name="connsiteY5" fmla="*/ 1995740 h 2337720"/>
                <a:gd name="connsiteX6" fmla="*/ 358154 w 2337720"/>
                <a:gd name="connsiteY6" fmla="*/ 358154 h 2337720"/>
                <a:gd name="connsiteX7" fmla="*/ 358154 w 2337720"/>
                <a:gd name="connsiteY7" fmla="*/ 1979877 h 2337720"/>
                <a:gd name="connsiteX8" fmla="*/ 1979877 w 2337720"/>
                <a:gd name="connsiteY8" fmla="*/ 1979877 h 2337720"/>
                <a:gd name="connsiteX9" fmla="*/ 1979877 w 2337720"/>
                <a:gd name="connsiteY9" fmla="*/ 358154 h 2337720"/>
                <a:gd name="connsiteX10" fmla="*/ 358154 w 2337720"/>
                <a:gd name="connsiteY10" fmla="*/ 358154 h 2337720"/>
                <a:gd name="connsiteX11" fmla="*/ 358154 w 2337720"/>
                <a:gd name="connsiteY11" fmla="*/ 358154 h 23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37720" h="2337720">
                  <a:moveTo>
                    <a:pt x="1995740" y="1995740"/>
                  </a:moveTo>
                  <a:cubicBezTo>
                    <a:pt x="1539766" y="2451714"/>
                    <a:pt x="797954" y="2451714"/>
                    <a:pt x="341980" y="1995740"/>
                  </a:cubicBezTo>
                  <a:cubicBezTo>
                    <a:pt x="-113993" y="1539766"/>
                    <a:pt x="-113993" y="797954"/>
                    <a:pt x="341980" y="341980"/>
                  </a:cubicBezTo>
                  <a:cubicBezTo>
                    <a:pt x="797954" y="-113993"/>
                    <a:pt x="1539766" y="-113993"/>
                    <a:pt x="1995740" y="341980"/>
                  </a:cubicBezTo>
                  <a:cubicBezTo>
                    <a:pt x="2451714" y="797954"/>
                    <a:pt x="2451714" y="1539766"/>
                    <a:pt x="1995740" y="1995740"/>
                  </a:cubicBezTo>
                  <a:lnTo>
                    <a:pt x="1995740" y="1995740"/>
                  </a:lnTo>
                  <a:close/>
                  <a:moveTo>
                    <a:pt x="358154" y="358154"/>
                  </a:moveTo>
                  <a:cubicBezTo>
                    <a:pt x="-89111" y="805108"/>
                    <a:pt x="-89111" y="1532924"/>
                    <a:pt x="358154" y="1979877"/>
                  </a:cubicBezTo>
                  <a:cubicBezTo>
                    <a:pt x="805419" y="2427142"/>
                    <a:pt x="1532924" y="2426831"/>
                    <a:pt x="1979877" y="1979877"/>
                  </a:cubicBezTo>
                  <a:cubicBezTo>
                    <a:pt x="2427142" y="1532924"/>
                    <a:pt x="2427142" y="805108"/>
                    <a:pt x="1979877" y="358154"/>
                  </a:cubicBezTo>
                  <a:cubicBezTo>
                    <a:pt x="1532613" y="-89111"/>
                    <a:pt x="805108" y="-89111"/>
                    <a:pt x="358154" y="358154"/>
                  </a:cubicBezTo>
                  <a:lnTo>
                    <a:pt x="358154" y="358154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F6039C82-97C0-4653-A714-8E04AD920BD4}"/>
                </a:ext>
              </a:extLst>
            </p:cNvPr>
            <p:cNvSpPr/>
            <p:nvPr/>
          </p:nvSpPr>
          <p:spPr>
            <a:xfrm>
              <a:off x="5236404" y="2125238"/>
              <a:ext cx="2158565" cy="2158332"/>
            </a:xfrm>
            <a:custGeom>
              <a:avLst/>
              <a:gdLst>
                <a:gd name="connsiteX0" fmla="*/ 1842712 w 2158565"/>
                <a:gd name="connsiteY0" fmla="*/ 1842479 h 2158332"/>
                <a:gd name="connsiteX1" fmla="*/ 315853 w 2158565"/>
                <a:gd name="connsiteY1" fmla="*/ 1842479 h 2158332"/>
                <a:gd name="connsiteX2" fmla="*/ 315853 w 2158565"/>
                <a:gd name="connsiteY2" fmla="*/ 315620 h 2158332"/>
                <a:gd name="connsiteX3" fmla="*/ 1842712 w 2158565"/>
                <a:gd name="connsiteY3" fmla="*/ 315620 h 2158332"/>
                <a:gd name="connsiteX4" fmla="*/ 1842712 w 2158565"/>
                <a:gd name="connsiteY4" fmla="*/ 1842479 h 2158332"/>
                <a:gd name="connsiteX5" fmla="*/ 1842712 w 2158565"/>
                <a:gd name="connsiteY5" fmla="*/ 1842479 h 2158332"/>
                <a:gd name="connsiteX6" fmla="*/ 332027 w 2158565"/>
                <a:gd name="connsiteY6" fmla="*/ 331483 h 2158332"/>
                <a:gd name="connsiteX7" fmla="*/ 332027 w 2158565"/>
                <a:gd name="connsiteY7" fmla="*/ 1826305 h 2158332"/>
                <a:gd name="connsiteX8" fmla="*/ 1826849 w 2158565"/>
                <a:gd name="connsiteY8" fmla="*/ 1826305 h 2158332"/>
                <a:gd name="connsiteX9" fmla="*/ 1826849 w 2158565"/>
                <a:gd name="connsiteY9" fmla="*/ 331483 h 2158332"/>
                <a:gd name="connsiteX10" fmla="*/ 332027 w 2158565"/>
                <a:gd name="connsiteY10" fmla="*/ 331483 h 2158332"/>
                <a:gd name="connsiteX11" fmla="*/ 332027 w 2158565"/>
                <a:gd name="connsiteY11" fmla="*/ 331483 h 2158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58565" h="2158332">
                  <a:moveTo>
                    <a:pt x="1842712" y="1842479"/>
                  </a:moveTo>
                  <a:cubicBezTo>
                    <a:pt x="1421885" y="2263617"/>
                    <a:pt x="736680" y="2263617"/>
                    <a:pt x="315853" y="1842479"/>
                  </a:cubicBezTo>
                  <a:cubicBezTo>
                    <a:pt x="-105284" y="1421652"/>
                    <a:pt x="-105284" y="736447"/>
                    <a:pt x="315853" y="315620"/>
                  </a:cubicBezTo>
                  <a:cubicBezTo>
                    <a:pt x="736991" y="-105207"/>
                    <a:pt x="1421885" y="-105207"/>
                    <a:pt x="1842712" y="315620"/>
                  </a:cubicBezTo>
                  <a:cubicBezTo>
                    <a:pt x="2263850" y="736447"/>
                    <a:pt x="2263850" y="1421652"/>
                    <a:pt x="1842712" y="1842479"/>
                  </a:cubicBezTo>
                  <a:lnTo>
                    <a:pt x="1842712" y="1842479"/>
                  </a:lnTo>
                  <a:close/>
                  <a:moveTo>
                    <a:pt x="332027" y="331483"/>
                  </a:moveTo>
                  <a:cubicBezTo>
                    <a:pt x="-80091" y="743601"/>
                    <a:pt x="-80091" y="1414187"/>
                    <a:pt x="332027" y="1826305"/>
                  </a:cubicBezTo>
                  <a:cubicBezTo>
                    <a:pt x="744145" y="2238423"/>
                    <a:pt x="1414731" y="2238423"/>
                    <a:pt x="1826849" y="1826305"/>
                  </a:cubicBezTo>
                  <a:cubicBezTo>
                    <a:pt x="2238967" y="1414187"/>
                    <a:pt x="2238967" y="743601"/>
                    <a:pt x="1826849" y="331483"/>
                  </a:cubicBezTo>
                  <a:cubicBezTo>
                    <a:pt x="1414731" y="-80324"/>
                    <a:pt x="744145" y="-80635"/>
                    <a:pt x="332027" y="331483"/>
                  </a:cubicBezTo>
                  <a:lnTo>
                    <a:pt x="332027" y="331483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BF2AA378-8156-4209-9761-B0C17C484F6C}"/>
                </a:ext>
              </a:extLst>
            </p:cNvPr>
            <p:cNvSpPr/>
            <p:nvPr/>
          </p:nvSpPr>
          <p:spPr>
            <a:xfrm>
              <a:off x="5325903" y="2214815"/>
              <a:ext cx="1979216" cy="1978944"/>
            </a:xfrm>
            <a:custGeom>
              <a:avLst/>
              <a:gdLst>
                <a:gd name="connsiteX0" fmla="*/ 1689762 w 1979216"/>
                <a:gd name="connsiteY0" fmla="*/ 1689451 h 1978944"/>
                <a:gd name="connsiteX1" fmla="*/ 289494 w 1979216"/>
                <a:gd name="connsiteY1" fmla="*/ 1689451 h 1978944"/>
                <a:gd name="connsiteX2" fmla="*/ 289494 w 1979216"/>
                <a:gd name="connsiteY2" fmla="*/ 289493 h 1978944"/>
                <a:gd name="connsiteX3" fmla="*/ 1689451 w 1979216"/>
                <a:gd name="connsiteY3" fmla="*/ 289493 h 1978944"/>
                <a:gd name="connsiteX4" fmla="*/ 1689762 w 1979216"/>
                <a:gd name="connsiteY4" fmla="*/ 1689451 h 1978944"/>
                <a:gd name="connsiteX5" fmla="*/ 1689762 w 1979216"/>
                <a:gd name="connsiteY5" fmla="*/ 1689451 h 1978944"/>
                <a:gd name="connsiteX6" fmla="*/ 305978 w 1979216"/>
                <a:gd name="connsiteY6" fmla="*/ 305667 h 1978944"/>
                <a:gd name="connsiteX7" fmla="*/ 305978 w 1979216"/>
                <a:gd name="connsiteY7" fmla="*/ 1673588 h 1978944"/>
                <a:gd name="connsiteX8" fmla="*/ 1673899 w 1979216"/>
                <a:gd name="connsiteY8" fmla="*/ 1673588 h 1978944"/>
                <a:gd name="connsiteX9" fmla="*/ 1673899 w 1979216"/>
                <a:gd name="connsiteY9" fmla="*/ 305667 h 1978944"/>
                <a:gd name="connsiteX10" fmla="*/ 305978 w 1979216"/>
                <a:gd name="connsiteY10" fmla="*/ 305667 h 1978944"/>
                <a:gd name="connsiteX11" fmla="*/ 305978 w 1979216"/>
                <a:gd name="connsiteY11" fmla="*/ 305667 h 1978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79216" h="1978944">
                  <a:moveTo>
                    <a:pt x="1689762" y="1689451"/>
                  </a:moveTo>
                  <a:cubicBezTo>
                    <a:pt x="1303770" y="2075442"/>
                    <a:pt x="675485" y="2075442"/>
                    <a:pt x="289494" y="1689451"/>
                  </a:cubicBezTo>
                  <a:cubicBezTo>
                    <a:pt x="-96498" y="1303459"/>
                    <a:pt x="-96498" y="675485"/>
                    <a:pt x="289494" y="289493"/>
                  </a:cubicBezTo>
                  <a:cubicBezTo>
                    <a:pt x="675485" y="-96498"/>
                    <a:pt x="1303459" y="-96498"/>
                    <a:pt x="1689451" y="289493"/>
                  </a:cubicBezTo>
                  <a:cubicBezTo>
                    <a:pt x="2075753" y="675485"/>
                    <a:pt x="2075753" y="1303459"/>
                    <a:pt x="1689762" y="1689451"/>
                  </a:cubicBezTo>
                  <a:lnTo>
                    <a:pt x="1689762" y="1689451"/>
                  </a:lnTo>
                  <a:close/>
                  <a:moveTo>
                    <a:pt x="305978" y="305667"/>
                  </a:moveTo>
                  <a:cubicBezTo>
                    <a:pt x="-71304" y="682950"/>
                    <a:pt x="-71304" y="1296617"/>
                    <a:pt x="305978" y="1673588"/>
                  </a:cubicBezTo>
                  <a:cubicBezTo>
                    <a:pt x="683261" y="2050559"/>
                    <a:pt x="1296617" y="2050559"/>
                    <a:pt x="1673899" y="1673588"/>
                  </a:cubicBezTo>
                  <a:cubicBezTo>
                    <a:pt x="2051181" y="1296617"/>
                    <a:pt x="2051181" y="682950"/>
                    <a:pt x="1673899" y="305667"/>
                  </a:cubicBezTo>
                  <a:cubicBezTo>
                    <a:pt x="1296617" y="-71615"/>
                    <a:pt x="682950" y="-71615"/>
                    <a:pt x="305978" y="305667"/>
                  </a:cubicBezTo>
                  <a:lnTo>
                    <a:pt x="305978" y="305667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52B036D8-3C08-497E-9AFC-5A92B87065CA}"/>
                </a:ext>
              </a:extLst>
            </p:cNvPr>
            <p:cNvSpPr/>
            <p:nvPr/>
          </p:nvSpPr>
          <p:spPr>
            <a:xfrm>
              <a:off x="5415792" y="2304509"/>
              <a:ext cx="1799789" cy="1799672"/>
            </a:xfrm>
            <a:custGeom>
              <a:avLst/>
              <a:gdLst>
                <a:gd name="connsiteX0" fmla="*/ 1536423 w 1799789"/>
                <a:gd name="connsiteY0" fmla="*/ 1536306 h 1799672"/>
                <a:gd name="connsiteX1" fmla="*/ 263367 w 1799789"/>
                <a:gd name="connsiteY1" fmla="*/ 1536306 h 1799672"/>
                <a:gd name="connsiteX2" fmla="*/ 263367 w 1799789"/>
                <a:gd name="connsiteY2" fmla="*/ 263250 h 1799672"/>
                <a:gd name="connsiteX3" fmla="*/ 1536423 w 1799789"/>
                <a:gd name="connsiteY3" fmla="*/ 263250 h 1799672"/>
                <a:gd name="connsiteX4" fmla="*/ 1536423 w 1799789"/>
                <a:gd name="connsiteY4" fmla="*/ 1536306 h 1799672"/>
                <a:gd name="connsiteX5" fmla="*/ 1536423 w 1799789"/>
                <a:gd name="connsiteY5" fmla="*/ 1536306 h 1799672"/>
                <a:gd name="connsiteX6" fmla="*/ 279540 w 1799789"/>
                <a:gd name="connsiteY6" fmla="*/ 279424 h 1799672"/>
                <a:gd name="connsiteX7" fmla="*/ 279540 w 1799789"/>
                <a:gd name="connsiteY7" fmla="*/ 1520443 h 1799672"/>
                <a:gd name="connsiteX8" fmla="*/ 1520560 w 1799789"/>
                <a:gd name="connsiteY8" fmla="*/ 1520443 h 1799672"/>
                <a:gd name="connsiteX9" fmla="*/ 1520560 w 1799789"/>
                <a:gd name="connsiteY9" fmla="*/ 279424 h 1799672"/>
                <a:gd name="connsiteX10" fmla="*/ 279540 w 1799789"/>
                <a:gd name="connsiteY10" fmla="*/ 279424 h 1799672"/>
                <a:gd name="connsiteX11" fmla="*/ 279540 w 1799789"/>
                <a:gd name="connsiteY11" fmla="*/ 279424 h 1799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99789" h="1799672">
                  <a:moveTo>
                    <a:pt x="1536423" y="1536306"/>
                  </a:moveTo>
                  <a:cubicBezTo>
                    <a:pt x="1185267" y="1887462"/>
                    <a:pt x="614211" y="1887462"/>
                    <a:pt x="263367" y="1536306"/>
                  </a:cubicBezTo>
                  <a:cubicBezTo>
                    <a:pt x="-87789" y="1185461"/>
                    <a:pt x="-87789" y="614095"/>
                    <a:pt x="263367" y="263250"/>
                  </a:cubicBezTo>
                  <a:cubicBezTo>
                    <a:pt x="614211" y="-87906"/>
                    <a:pt x="1185578" y="-87595"/>
                    <a:pt x="1536423" y="263250"/>
                  </a:cubicBezTo>
                  <a:cubicBezTo>
                    <a:pt x="1887578" y="614095"/>
                    <a:pt x="1887578" y="1185461"/>
                    <a:pt x="1536423" y="1536306"/>
                  </a:cubicBezTo>
                  <a:lnTo>
                    <a:pt x="1536423" y="1536306"/>
                  </a:lnTo>
                  <a:close/>
                  <a:moveTo>
                    <a:pt x="279540" y="279424"/>
                  </a:moveTo>
                  <a:cubicBezTo>
                    <a:pt x="-62595" y="621560"/>
                    <a:pt x="-62595" y="1178308"/>
                    <a:pt x="279540" y="1520443"/>
                  </a:cubicBezTo>
                  <a:cubicBezTo>
                    <a:pt x="621676" y="1862579"/>
                    <a:pt x="1178424" y="1862579"/>
                    <a:pt x="1520560" y="1520443"/>
                  </a:cubicBezTo>
                  <a:cubicBezTo>
                    <a:pt x="1862696" y="1178308"/>
                    <a:pt x="1862696" y="621560"/>
                    <a:pt x="1520560" y="279424"/>
                  </a:cubicBezTo>
                  <a:cubicBezTo>
                    <a:pt x="1178424" y="-63023"/>
                    <a:pt x="621365" y="-62712"/>
                    <a:pt x="279540" y="279424"/>
                  </a:cubicBezTo>
                  <a:lnTo>
                    <a:pt x="279540" y="279424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8E5BE73C-0886-4809-865E-CD38C89DE0AE}"/>
                </a:ext>
              </a:extLst>
            </p:cNvPr>
            <p:cNvSpPr/>
            <p:nvPr/>
          </p:nvSpPr>
          <p:spPr>
            <a:xfrm>
              <a:off x="5505602" y="2394203"/>
              <a:ext cx="1620168" cy="1620168"/>
            </a:xfrm>
            <a:custGeom>
              <a:avLst/>
              <a:gdLst>
                <a:gd name="connsiteX0" fmla="*/ 1383161 w 1620168"/>
                <a:gd name="connsiteY0" fmla="*/ 1383161 h 1620168"/>
                <a:gd name="connsiteX1" fmla="*/ 237007 w 1620168"/>
                <a:gd name="connsiteY1" fmla="*/ 1383161 h 1620168"/>
                <a:gd name="connsiteX2" fmla="*/ 237007 w 1620168"/>
                <a:gd name="connsiteY2" fmla="*/ 237007 h 1620168"/>
                <a:gd name="connsiteX3" fmla="*/ 1383161 w 1620168"/>
                <a:gd name="connsiteY3" fmla="*/ 237007 h 1620168"/>
                <a:gd name="connsiteX4" fmla="*/ 1383161 w 1620168"/>
                <a:gd name="connsiteY4" fmla="*/ 1383161 h 1620168"/>
                <a:gd name="connsiteX5" fmla="*/ 1383161 w 1620168"/>
                <a:gd name="connsiteY5" fmla="*/ 1383161 h 1620168"/>
                <a:gd name="connsiteX6" fmla="*/ 252869 w 1620168"/>
                <a:gd name="connsiteY6" fmla="*/ 253180 h 1620168"/>
                <a:gd name="connsiteX7" fmla="*/ 252869 w 1620168"/>
                <a:gd name="connsiteY7" fmla="*/ 1367299 h 1620168"/>
                <a:gd name="connsiteX8" fmla="*/ 1366988 w 1620168"/>
                <a:gd name="connsiteY8" fmla="*/ 1367299 h 1620168"/>
                <a:gd name="connsiteX9" fmla="*/ 1366988 w 1620168"/>
                <a:gd name="connsiteY9" fmla="*/ 253180 h 1620168"/>
                <a:gd name="connsiteX10" fmla="*/ 252869 w 1620168"/>
                <a:gd name="connsiteY10" fmla="*/ 253180 h 1620168"/>
                <a:gd name="connsiteX11" fmla="*/ 252869 w 1620168"/>
                <a:gd name="connsiteY11" fmla="*/ 253180 h 1620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20168" h="1620168">
                  <a:moveTo>
                    <a:pt x="1383161" y="1383161"/>
                  </a:moveTo>
                  <a:cubicBezTo>
                    <a:pt x="1067152" y="1699171"/>
                    <a:pt x="553016" y="1699171"/>
                    <a:pt x="237007" y="1383161"/>
                  </a:cubicBezTo>
                  <a:cubicBezTo>
                    <a:pt x="-79002" y="1067152"/>
                    <a:pt x="-79002" y="553016"/>
                    <a:pt x="237007" y="237007"/>
                  </a:cubicBezTo>
                  <a:cubicBezTo>
                    <a:pt x="553016" y="-79002"/>
                    <a:pt x="1067152" y="-79002"/>
                    <a:pt x="1383161" y="237007"/>
                  </a:cubicBezTo>
                  <a:cubicBezTo>
                    <a:pt x="1699171" y="553016"/>
                    <a:pt x="1699171" y="1067152"/>
                    <a:pt x="1383161" y="1383161"/>
                  </a:cubicBezTo>
                  <a:lnTo>
                    <a:pt x="1383161" y="1383161"/>
                  </a:lnTo>
                  <a:close/>
                  <a:moveTo>
                    <a:pt x="252869" y="253180"/>
                  </a:moveTo>
                  <a:cubicBezTo>
                    <a:pt x="-54120" y="560480"/>
                    <a:pt x="-54120" y="1060310"/>
                    <a:pt x="252869" y="1367299"/>
                  </a:cubicBezTo>
                  <a:cubicBezTo>
                    <a:pt x="560170" y="1674288"/>
                    <a:pt x="1059688" y="1674288"/>
                    <a:pt x="1366988" y="1367299"/>
                  </a:cubicBezTo>
                  <a:cubicBezTo>
                    <a:pt x="1673977" y="1059999"/>
                    <a:pt x="1673977" y="560170"/>
                    <a:pt x="1366988" y="253180"/>
                  </a:cubicBezTo>
                  <a:cubicBezTo>
                    <a:pt x="1059999" y="-54120"/>
                    <a:pt x="560170" y="-54120"/>
                    <a:pt x="252869" y="253180"/>
                  </a:cubicBezTo>
                  <a:lnTo>
                    <a:pt x="252869" y="253180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BE4B13D9-3772-43E6-BE0F-B65A0015AD4F}"/>
                </a:ext>
              </a:extLst>
            </p:cNvPr>
            <p:cNvSpPr/>
            <p:nvPr/>
          </p:nvSpPr>
          <p:spPr>
            <a:xfrm>
              <a:off x="5595296" y="2484014"/>
              <a:ext cx="1440896" cy="1440780"/>
            </a:xfrm>
            <a:custGeom>
              <a:avLst/>
              <a:gdLst>
                <a:gd name="connsiteX0" fmla="*/ 1230017 w 1440896"/>
                <a:gd name="connsiteY0" fmla="*/ 1229900 h 1440780"/>
                <a:gd name="connsiteX1" fmla="*/ 210763 w 1440896"/>
                <a:gd name="connsiteY1" fmla="*/ 1229900 h 1440780"/>
                <a:gd name="connsiteX2" fmla="*/ 210763 w 1440896"/>
                <a:gd name="connsiteY2" fmla="*/ 210647 h 1440780"/>
                <a:gd name="connsiteX3" fmla="*/ 1230017 w 1440896"/>
                <a:gd name="connsiteY3" fmla="*/ 210647 h 1440780"/>
                <a:gd name="connsiteX4" fmla="*/ 1230017 w 1440896"/>
                <a:gd name="connsiteY4" fmla="*/ 1229900 h 1440780"/>
                <a:gd name="connsiteX5" fmla="*/ 1230017 w 1440896"/>
                <a:gd name="connsiteY5" fmla="*/ 1229900 h 1440780"/>
                <a:gd name="connsiteX6" fmla="*/ 226937 w 1440896"/>
                <a:gd name="connsiteY6" fmla="*/ 226820 h 1440780"/>
                <a:gd name="connsiteX7" fmla="*/ 226937 w 1440896"/>
                <a:gd name="connsiteY7" fmla="*/ 1214038 h 1440780"/>
                <a:gd name="connsiteX8" fmla="*/ 1214154 w 1440896"/>
                <a:gd name="connsiteY8" fmla="*/ 1214038 h 1440780"/>
                <a:gd name="connsiteX9" fmla="*/ 1214154 w 1440896"/>
                <a:gd name="connsiteY9" fmla="*/ 226820 h 1440780"/>
                <a:gd name="connsiteX10" fmla="*/ 226937 w 1440896"/>
                <a:gd name="connsiteY10" fmla="*/ 226820 h 1440780"/>
                <a:gd name="connsiteX11" fmla="*/ 226937 w 1440896"/>
                <a:gd name="connsiteY11" fmla="*/ 226820 h 1440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40896" h="1440780">
                  <a:moveTo>
                    <a:pt x="1230017" y="1229900"/>
                  </a:moveTo>
                  <a:cubicBezTo>
                    <a:pt x="949154" y="1511074"/>
                    <a:pt x="491937" y="1511074"/>
                    <a:pt x="210763" y="1229900"/>
                  </a:cubicBezTo>
                  <a:cubicBezTo>
                    <a:pt x="-70410" y="948727"/>
                    <a:pt x="-70099" y="491509"/>
                    <a:pt x="210763" y="210647"/>
                  </a:cubicBezTo>
                  <a:cubicBezTo>
                    <a:pt x="491626" y="-70216"/>
                    <a:pt x="949154" y="-70216"/>
                    <a:pt x="1230017" y="210647"/>
                  </a:cubicBezTo>
                  <a:cubicBezTo>
                    <a:pt x="1511190" y="491820"/>
                    <a:pt x="1511190" y="949038"/>
                    <a:pt x="1230017" y="1229900"/>
                  </a:cubicBezTo>
                  <a:lnTo>
                    <a:pt x="1230017" y="1229900"/>
                  </a:lnTo>
                  <a:close/>
                  <a:moveTo>
                    <a:pt x="226937" y="226820"/>
                  </a:moveTo>
                  <a:cubicBezTo>
                    <a:pt x="-45216" y="498974"/>
                    <a:pt x="-45216" y="941884"/>
                    <a:pt x="226937" y="1214038"/>
                  </a:cubicBezTo>
                  <a:cubicBezTo>
                    <a:pt x="499090" y="1486191"/>
                    <a:pt x="942001" y="1486191"/>
                    <a:pt x="1214154" y="1214038"/>
                  </a:cubicBezTo>
                  <a:cubicBezTo>
                    <a:pt x="1486307" y="941884"/>
                    <a:pt x="1486307" y="498974"/>
                    <a:pt x="1214154" y="226820"/>
                  </a:cubicBezTo>
                  <a:cubicBezTo>
                    <a:pt x="941690" y="-45333"/>
                    <a:pt x="499090" y="-45333"/>
                    <a:pt x="226937" y="226820"/>
                  </a:cubicBezTo>
                  <a:lnTo>
                    <a:pt x="226937" y="226820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32879729-E307-466F-A15D-5AFFE8B72B7C}"/>
                </a:ext>
              </a:extLst>
            </p:cNvPr>
            <p:cNvSpPr/>
            <p:nvPr/>
          </p:nvSpPr>
          <p:spPr>
            <a:xfrm>
              <a:off x="5684990" y="2573591"/>
              <a:ext cx="1261392" cy="1261392"/>
            </a:xfrm>
            <a:custGeom>
              <a:avLst/>
              <a:gdLst>
                <a:gd name="connsiteX0" fmla="*/ 1076872 w 1261392"/>
                <a:gd name="connsiteY0" fmla="*/ 1076872 h 1261392"/>
                <a:gd name="connsiteX1" fmla="*/ 184520 w 1261392"/>
                <a:gd name="connsiteY1" fmla="*/ 1076872 h 1261392"/>
                <a:gd name="connsiteX2" fmla="*/ 184520 w 1261392"/>
                <a:gd name="connsiteY2" fmla="*/ 184520 h 1261392"/>
                <a:gd name="connsiteX3" fmla="*/ 1076872 w 1261392"/>
                <a:gd name="connsiteY3" fmla="*/ 184520 h 1261392"/>
                <a:gd name="connsiteX4" fmla="*/ 1076872 w 1261392"/>
                <a:gd name="connsiteY4" fmla="*/ 1076872 h 1261392"/>
                <a:gd name="connsiteX5" fmla="*/ 1076872 w 1261392"/>
                <a:gd name="connsiteY5" fmla="*/ 1076872 h 1261392"/>
                <a:gd name="connsiteX6" fmla="*/ 200694 w 1261392"/>
                <a:gd name="connsiteY6" fmla="*/ 200694 h 1261392"/>
                <a:gd name="connsiteX7" fmla="*/ 200694 w 1261392"/>
                <a:gd name="connsiteY7" fmla="*/ 1061010 h 1261392"/>
                <a:gd name="connsiteX8" fmla="*/ 1061010 w 1261392"/>
                <a:gd name="connsiteY8" fmla="*/ 1061010 h 1261392"/>
                <a:gd name="connsiteX9" fmla="*/ 1061010 w 1261392"/>
                <a:gd name="connsiteY9" fmla="*/ 200694 h 1261392"/>
                <a:gd name="connsiteX10" fmla="*/ 200694 w 1261392"/>
                <a:gd name="connsiteY10" fmla="*/ 200694 h 1261392"/>
                <a:gd name="connsiteX11" fmla="*/ 200694 w 1261392"/>
                <a:gd name="connsiteY11" fmla="*/ 200694 h 1261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61392" h="1261392">
                  <a:moveTo>
                    <a:pt x="1076872" y="1076872"/>
                  </a:moveTo>
                  <a:cubicBezTo>
                    <a:pt x="830846" y="1322899"/>
                    <a:pt x="430547" y="1322899"/>
                    <a:pt x="184520" y="1076872"/>
                  </a:cubicBezTo>
                  <a:cubicBezTo>
                    <a:pt x="-61507" y="830846"/>
                    <a:pt x="-61507" y="430547"/>
                    <a:pt x="184520" y="184520"/>
                  </a:cubicBezTo>
                  <a:cubicBezTo>
                    <a:pt x="430547" y="-61507"/>
                    <a:pt x="830846" y="-61507"/>
                    <a:pt x="1076872" y="184520"/>
                  </a:cubicBezTo>
                  <a:cubicBezTo>
                    <a:pt x="1322899" y="430547"/>
                    <a:pt x="1322899" y="830846"/>
                    <a:pt x="1076872" y="1076872"/>
                  </a:cubicBezTo>
                  <a:lnTo>
                    <a:pt x="1076872" y="1076872"/>
                  </a:lnTo>
                  <a:close/>
                  <a:moveTo>
                    <a:pt x="200694" y="200694"/>
                  </a:moveTo>
                  <a:cubicBezTo>
                    <a:pt x="-36624" y="438012"/>
                    <a:pt x="-36624" y="823692"/>
                    <a:pt x="200694" y="1061010"/>
                  </a:cubicBezTo>
                  <a:cubicBezTo>
                    <a:pt x="437700" y="1298016"/>
                    <a:pt x="823692" y="1298016"/>
                    <a:pt x="1061010" y="1061010"/>
                  </a:cubicBezTo>
                  <a:cubicBezTo>
                    <a:pt x="1298016" y="823692"/>
                    <a:pt x="1298016" y="437700"/>
                    <a:pt x="1061010" y="200694"/>
                  </a:cubicBezTo>
                  <a:cubicBezTo>
                    <a:pt x="823692" y="-36624"/>
                    <a:pt x="437700" y="-36624"/>
                    <a:pt x="200694" y="200694"/>
                  </a:cubicBezTo>
                  <a:lnTo>
                    <a:pt x="200694" y="200694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86DB17A5-20B6-484F-B125-6EDE296D9E96}"/>
                </a:ext>
              </a:extLst>
            </p:cNvPr>
            <p:cNvSpPr/>
            <p:nvPr/>
          </p:nvSpPr>
          <p:spPr>
            <a:xfrm>
              <a:off x="5774568" y="2663169"/>
              <a:ext cx="1082237" cy="1082237"/>
            </a:xfrm>
            <a:custGeom>
              <a:avLst/>
              <a:gdLst>
                <a:gd name="connsiteX0" fmla="*/ 923844 w 1082237"/>
                <a:gd name="connsiteY0" fmla="*/ 923844 h 1082237"/>
                <a:gd name="connsiteX1" fmla="*/ 158393 w 1082237"/>
                <a:gd name="connsiteY1" fmla="*/ 923844 h 1082237"/>
                <a:gd name="connsiteX2" fmla="*/ 158393 w 1082237"/>
                <a:gd name="connsiteY2" fmla="*/ 158393 h 1082237"/>
                <a:gd name="connsiteX3" fmla="*/ 923844 w 1082237"/>
                <a:gd name="connsiteY3" fmla="*/ 158393 h 1082237"/>
                <a:gd name="connsiteX4" fmla="*/ 923844 w 1082237"/>
                <a:gd name="connsiteY4" fmla="*/ 923844 h 1082237"/>
                <a:gd name="connsiteX5" fmla="*/ 923844 w 1082237"/>
                <a:gd name="connsiteY5" fmla="*/ 923844 h 1082237"/>
                <a:gd name="connsiteX6" fmla="*/ 174567 w 1082237"/>
                <a:gd name="connsiteY6" fmla="*/ 174567 h 1082237"/>
                <a:gd name="connsiteX7" fmla="*/ 174567 w 1082237"/>
                <a:gd name="connsiteY7" fmla="*/ 907981 h 1082237"/>
                <a:gd name="connsiteX8" fmla="*/ 907981 w 1082237"/>
                <a:gd name="connsiteY8" fmla="*/ 907981 h 1082237"/>
                <a:gd name="connsiteX9" fmla="*/ 907981 w 1082237"/>
                <a:gd name="connsiteY9" fmla="*/ 174567 h 1082237"/>
                <a:gd name="connsiteX10" fmla="*/ 174567 w 1082237"/>
                <a:gd name="connsiteY10" fmla="*/ 174567 h 1082237"/>
                <a:gd name="connsiteX11" fmla="*/ 174567 w 1082237"/>
                <a:gd name="connsiteY11" fmla="*/ 174567 h 1082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82237" h="1082237">
                  <a:moveTo>
                    <a:pt x="923844" y="923844"/>
                  </a:moveTo>
                  <a:cubicBezTo>
                    <a:pt x="712653" y="1135035"/>
                    <a:pt x="369273" y="1135035"/>
                    <a:pt x="158393" y="923844"/>
                  </a:cubicBezTo>
                  <a:cubicBezTo>
                    <a:pt x="-52798" y="712964"/>
                    <a:pt x="-52798" y="369584"/>
                    <a:pt x="158393" y="158393"/>
                  </a:cubicBezTo>
                  <a:cubicBezTo>
                    <a:pt x="369273" y="-52798"/>
                    <a:pt x="712653" y="-52798"/>
                    <a:pt x="923844" y="158393"/>
                  </a:cubicBezTo>
                  <a:cubicBezTo>
                    <a:pt x="1135035" y="369584"/>
                    <a:pt x="1135035" y="712964"/>
                    <a:pt x="923844" y="923844"/>
                  </a:cubicBezTo>
                  <a:lnTo>
                    <a:pt x="923844" y="923844"/>
                  </a:lnTo>
                  <a:close/>
                  <a:moveTo>
                    <a:pt x="174567" y="174567"/>
                  </a:moveTo>
                  <a:cubicBezTo>
                    <a:pt x="-27604" y="376738"/>
                    <a:pt x="-27604" y="705810"/>
                    <a:pt x="174567" y="907981"/>
                  </a:cubicBezTo>
                  <a:cubicBezTo>
                    <a:pt x="376738" y="1110153"/>
                    <a:pt x="705810" y="1110153"/>
                    <a:pt x="907981" y="907981"/>
                  </a:cubicBezTo>
                  <a:cubicBezTo>
                    <a:pt x="1110153" y="705810"/>
                    <a:pt x="1110153" y="376738"/>
                    <a:pt x="907981" y="174567"/>
                  </a:cubicBezTo>
                  <a:cubicBezTo>
                    <a:pt x="705810" y="-27604"/>
                    <a:pt x="376738" y="-27604"/>
                    <a:pt x="174567" y="174567"/>
                  </a:cubicBezTo>
                  <a:lnTo>
                    <a:pt x="174567" y="174567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0D69679F-9349-4B66-97B1-6EACB53DE5FD}"/>
                </a:ext>
              </a:extLst>
            </p:cNvPr>
            <p:cNvSpPr/>
            <p:nvPr/>
          </p:nvSpPr>
          <p:spPr>
            <a:xfrm>
              <a:off x="5864378" y="2752979"/>
              <a:ext cx="902616" cy="902616"/>
            </a:xfrm>
            <a:custGeom>
              <a:avLst/>
              <a:gdLst>
                <a:gd name="connsiteX0" fmla="*/ 770583 w 902616"/>
                <a:gd name="connsiteY0" fmla="*/ 770583 h 902616"/>
                <a:gd name="connsiteX1" fmla="*/ 132033 w 902616"/>
                <a:gd name="connsiteY1" fmla="*/ 770583 h 902616"/>
                <a:gd name="connsiteX2" fmla="*/ 132033 w 902616"/>
                <a:gd name="connsiteY2" fmla="*/ 132033 h 902616"/>
                <a:gd name="connsiteX3" fmla="*/ 770583 w 902616"/>
                <a:gd name="connsiteY3" fmla="*/ 132033 h 902616"/>
                <a:gd name="connsiteX4" fmla="*/ 770583 w 902616"/>
                <a:gd name="connsiteY4" fmla="*/ 770583 h 902616"/>
                <a:gd name="connsiteX5" fmla="*/ 770583 w 902616"/>
                <a:gd name="connsiteY5" fmla="*/ 770583 h 902616"/>
                <a:gd name="connsiteX6" fmla="*/ 148207 w 902616"/>
                <a:gd name="connsiteY6" fmla="*/ 148207 h 902616"/>
                <a:gd name="connsiteX7" fmla="*/ 148207 w 902616"/>
                <a:gd name="connsiteY7" fmla="*/ 754720 h 902616"/>
                <a:gd name="connsiteX8" fmla="*/ 754720 w 902616"/>
                <a:gd name="connsiteY8" fmla="*/ 754720 h 902616"/>
                <a:gd name="connsiteX9" fmla="*/ 754720 w 902616"/>
                <a:gd name="connsiteY9" fmla="*/ 148207 h 902616"/>
                <a:gd name="connsiteX10" fmla="*/ 148207 w 902616"/>
                <a:gd name="connsiteY10" fmla="*/ 148207 h 902616"/>
                <a:gd name="connsiteX11" fmla="*/ 148207 w 902616"/>
                <a:gd name="connsiteY11" fmla="*/ 148207 h 902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2616" h="902616">
                  <a:moveTo>
                    <a:pt x="770583" y="770583"/>
                  </a:moveTo>
                  <a:cubicBezTo>
                    <a:pt x="594539" y="946627"/>
                    <a:pt x="308078" y="946627"/>
                    <a:pt x="132033" y="770583"/>
                  </a:cubicBezTo>
                  <a:cubicBezTo>
                    <a:pt x="-44011" y="594539"/>
                    <a:pt x="-44011" y="308078"/>
                    <a:pt x="132033" y="132033"/>
                  </a:cubicBezTo>
                  <a:cubicBezTo>
                    <a:pt x="308078" y="-44011"/>
                    <a:pt x="594539" y="-44011"/>
                    <a:pt x="770583" y="132033"/>
                  </a:cubicBezTo>
                  <a:cubicBezTo>
                    <a:pt x="946627" y="308078"/>
                    <a:pt x="946627" y="594539"/>
                    <a:pt x="770583" y="770583"/>
                  </a:cubicBezTo>
                  <a:lnTo>
                    <a:pt x="770583" y="770583"/>
                  </a:lnTo>
                  <a:close/>
                  <a:moveTo>
                    <a:pt x="148207" y="148207"/>
                  </a:moveTo>
                  <a:cubicBezTo>
                    <a:pt x="-19129" y="315542"/>
                    <a:pt x="-19129" y="587385"/>
                    <a:pt x="148207" y="754720"/>
                  </a:cubicBezTo>
                  <a:cubicBezTo>
                    <a:pt x="315542" y="921745"/>
                    <a:pt x="587385" y="921745"/>
                    <a:pt x="754720" y="754720"/>
                  </a:cubicBezTo>
                  <a:cubicBezTo>
                    <a:pt x="922056" y="587385"/>
                    <a:pt x="922056" y="315542"/>
                    <a:pt x="754720" y="148207"/>
                  </a:cubicBezTo>
                  <a:cubicBezTo>
                    <a:pt x="587385" y="-19129"/>
                    <a:pt x="315231" y="-19129"/>
                    <a:pt x="148207" y="148207"/>
                  </a:cubicBezTo>
                  <a:lnTo>
                    <a:pt x="148207" y="148207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371F0458-8737-4DDD-9088-F397CFD86080}"/>
                </a:ext>
              </a:extLst>
            </p:cNvPr>
            <p:cNvSpPr/>
            <p:nvPr/>
          </p:nvSpPr>
          <p:spPr>
            <a:xfrm>
              <a:off x="5954072" y="2842790"/>
              <a:ext cx="723111" cy="723228"/>
            </a:xfrm>
            <a:custGeom>
              <a:avLst/>
              <a:gdLst>
                <a:gd name="connsiteX0" fmla="*/ 617438 w 723111"/>
                <a:gd name="connsiteY0" fmla="*/ 617322 h 723228"/>
                <a:gd name="connsiteX1" fmla="*/ 105790 w 723111"/>
                <a:gd name="connsiteY1" fmla="*/ 617322 h 723228"/>
                <a:gd name="connsiteX2" fmla="*/ 105790 w 723111"/>
                <a:gd name="connsiteY2" fmla="*/ 105673 h 723228"/>
                <a:gd name="connsiteX3" fmla="*/ 617438 w 723111"/>
                <a:gd name="connsiteY3" fmla="*/ 105673 h 723228"/>
                <a:gd name="connsiteX4" fmla="*/ 617438 w 723111"/>
                <a:gd name="connsiteY4" fmla="*/ 617322 h 723228"/>
                <a:gd name="connsiteX5" fmla="*/ 617438 w 723111"/>
                <a:gd name="connsiteY5" fmla="*/ 617322 h 723228"/>
                <a:gd name="connsiteX6" fmla="*/ 121964 w 723111"/>
                <a:gd name="connsiteY6" fmla="*/ 121847 h 723228"/>
                <a:gd name="connsiteX7" fmla="*/ 121964 w 723111"/>
                <a:gd name="connsiteY7" fmla="*/ 601459 h 723228"/>
                <a:gd name="connsiteX8" fmla="*/ 601576 w 723111"/>
                <a:gd name="connsiteY8" fmla="*/ 601459 h 723228"/>
                <a:gd name="connsiteX9" fmla="*/ 601576 w 723111"/>
                <a:gd name="connsiteY9" fmla="*/ 121847 h 723228"/>
                <a:gd name="connsiteX10" fmla="*/ 121964 w 723111"/>
                <a:gd name="connsiteY10" fmla="*/ 121847 h 723228"/>
                <a:gd name="connsiteX11" fmla="*/ 121964 w 723111"/>
                <a:gd name="connsiteY11" fmla="*/ 121847 h 723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23111" h="723228">
                  <a:moveTo>
                    <a:pt x="617438" y="617322"/>
                  </a:moveTo>
                  <a:cubicBezTo>
                    <a:pt x="476230" y="758530"/>
                    <a:pt x="246688" y="758530"/>
                    <a:pt x="105790" y="617322"/>
                  </a:cubicBezTo>
                  <a:cubicBezTo>
                    <a:pt x="-35108" y="476113"/>
                    <a:pt x="-35419" y="246571"/>
                    <a:pt x="105790" y="105673"/>
                  </a:cubicBezTo>
                  <a:cubicBezTo>
                    <a:pt x="246688" y="-35224"/>
                    <a:pt x="476541" y="-35224"/>
                    <a:pt x="617438" y="105673"/>
                  </a:cubicBezTo>
                  <a:cubicBezTo>
                    <a:pt x="758336" y="246882"/>
                    <a:pt x="758336" y="476424"/>
                    <a:pt x="617438" y="617322"/>
                  </a:cubicBezTo>
                  <a:lnTo>
                    <a:pt x="617438" y="617322"/>
                  </a:lnTo>
                  <a:close/>
                  <a:moveTo>
                    <a:pt x="121964" y="121847"/>
                  </a:moveTo>
                  <a:cubicBezTo>
                    <a:pt x="-10225" y="254036"/>
                    <a:pt x="-10225" y="469270"/>
                    <a:pt x="121964" y="601459"/>
                  </a:cubicBezTo>
                  <a:cubicBezTo>
                    <a:pt x="254152" y="733648"/>
                    <a:pt x="469387" y="733648"/>
                    <a:pt x="601576" y="601459"/>
                  </a:cubicBezTo>
                  <a:cubicBezTo>
                    <a:pt x="733765" y="469270"/>
                    <a:pt x="733765" y="254036"/>
                    <a:pt x="601576" y="121847"/>
                  </a:cubicBezTo>
                  <a:cubicBezTo>
                    <a:pt x="469076" y="-10342"/>
                    <a:pt x="254152" y="-10342"/>
                    <a:pt x="121964" y="121847"/>
                  </a:cubicBezTo>
                  <a:lnTo>
                    <a:pt x="121964" y="121847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117355EE-C648-4609-B13F-357086A2B4D4}"/>
                </a:ext>
              </a:extLst>
            </p:cNvPr>
            <p:cNvSpPr/>
            <p:nvPr/>
          </p:nvSpPr>
          <p:spPr>
            <a:xfrm>
              <a:off x="6043766" y="2932367"/>
              <a:ext cx="543840" cy="543840"/>
            </a:xfrm>
            <a:custGeom>
              <a:avLst/>
              <a:gdLst>
                <a:gd name="connsiteX0" fmla="*/ 464294 w 543840"/>
                <a:gd name="connsiteY0" fmla="*/ 464294 h 543840"/>
                <a:gd name="connsiteX1" fmla="*/ 79547 w 543840"/>
                <a:gd name="connsiteY1" fmla="*/ 464294 h 543840"/>
                <a:gd name="connsiteX2" fmla="*/ 79547 w 543840"/>
                <a:gd name="connsiteY2" fmla="*/ 79547 h 543840"/>
                <a:gd name="connsiteX3" fmla="*/ 464294 w 543840"/>
                <a:gd name="connsiteY3" fmla="*/ 79547 h 543840"/>
                <a:gd name="connsiteX4" fmla="*/ 464294 w 543840"/>
                <a:gd name="connsiteY4" fmla="*/ 464294 h 543840"/>
                <a:gd name="connsiteX5" fmla="*/ 464294 w 543840"/>
                <a:gd name="connsiteY5" fmla="*/ 464294 h 543840"/>
                <a:gd name="connsiteX6" fmla="*/ 95720 w 543840"/>
                <a:gd name="connsiteY6" fmla="*/ 95720 h 543840"/>
                <a:gd name="connsiteX7" fmla="*/ 95720 w 543840"/>
                <a:gd name="connsiteY7" fmla="*/ 448120 h 543840"/>
                <a:gd name="connsiteX8" fmla="*/ 448431 w 543840"/>
                <a:gd name="connsiteY8" fmla="*/ 448120 h 543840"/>
                <a:gd name="connsiteX9" fmla="*/ 448431 w 543840"/>
                <a:gd name="connsiteY9" fmla="*/ 95720 h 543840"/>
                <a:gd name="connsiteX10" fmla="*/ 95720 w 543840"/>
                <a:gd name="connsiteY10" fmla="*/ 95720 h 543840"/>
                <a:gd name="connsiteX11" fmla="*/ 95720 w 543840"/>
                <a:gd name="connsiteY11" fmla="*/ 95720 h 543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3840" h="543840">
                  <a:moveTo>
                    <a:pt x="464294" y="464294"/>
                  </a:moveTo>
                  <a:cubicBezTo>
                    <a:pt x="358232" y="570356"/>
                    <a:pt x="185609" y="570356"/>
                    <a:pt x="79547" y="464294"/>
                  </a:cubicBezTo>
                  <a:cubicBezTo>
                    <a:pt x="-26516" y="358232"/>
                    <a:pt x="-26516" y="185609"/>
                    <a:pt x="79547" y="79547"/>
                  </a:cubicBezTo>
                  <a:cubicBezTo>
                    <a:pt x="185609" y="-26516"/>
                    <a:pt x="358232" y="-26516"/>
                    <a:pt x="464294" y="79547"/>
                  </a:cubicBezTo>
                  <a:cubicBezTo>
                    <a:pt x="570356" y="185609"/>
                    <a:pt x="570356" y="358232"/>
                    <a:pt x="464294" y="464294"/>
                  </a:cubicBezTo>
                  <a:lnTo>
                    <a:pt x="464294" y="464294"/>
                  </a:lnTo>
                  <a:close/>
                  <a:moveTo>
                    <a:pt x="95720" y="95720"/>
                  </a:moveTo>
                  <a:cubicBezTo>
                    <a:pt x="-1633" y="193073"/>
                    <a:pt x="-1633" y="351078"/>
                    <a:pt x="95720" y="448120"/>
                  </a:cubicBezTo>
                  <a:cubicBezTo>
                    <a:pt x="193073" y="545162"/>
                    <a:pt x="351078" y="545162"/>
                    <a:pt x="448431" y="448120"/>
                  </a:cubicBezTo>
                  <a:cubicBezTo>
                    <a:pt x="545784" y="351078"/>
                    <a:pt x="545784" y="192762"/>
                    <a:pt x="448431" y="95720"/>
                  </a:cubicBezTo>
                  <a:cubicBezTo>
                    <a:pt x="351078" y="-1633"/>
                    <a:pt x="192762" y="-1633"/>
                    <a:pt x="95720" y="95720"/>
                  </a:cubicBezTo>
                  <a:lnTo>
                    <a:pt x="95720" y="95720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86D31ED4-1A6D-46A1-BD4F-84FBC4025DB0}"/>
                </a:ext>
              </a:extLst>
            </p:cNvPr>
            <p:cNvSpPr/>
            <p:nvPr/>
          </p:nvSpPr>
          <p:spPr>
            <a:xfrm>
              <a:off x="6133460" y="3021945"/>
              <a:ext cx="364569" cy="364685"/>
            </a:xfrm>
            <a:custGeom>
              <a:avLst/>
              <a:gdLst>
                <a:gd name="connsiteX0" fmla="*/ 311149 w 364569"/>
                <a:gd name="connsiteY0" fmla="*/ 311266 h 364685"/>
                <a:gd name="connsiteX1" fmla="*/ 53303 w 364569"/>
                <a:gd name="connsiteY1" fmla="*/ 311266 h 364685"/>
                <a:gd name="connsiteX2" fmla="*/ 53303 w 364569"/>
                <a:gd name="connsiteY2" fmla="*/ 53420 h 364685"/>
                <a:gd name="connsiteX3" fmla="*/ 311149 w 364569"/>
                <a:gd name="connsiteY3" fmla="*/ 53420 h 364685"/>
                <a:gd name="connsiteX4" fmla="*/ 311149 w 364569"/>
                <a:gd name="connsiteY4" fmla="*/ 311266 h 364685"/>
                <a:gd name="connsiteX5" fmla="*/ 311149 w 364569"/>
                <a:gd name="connsiteY5" fmla="*/ 311266 h 364685"/>
                <a:gd name="connsiteX6" fmla="*/ 69477 w 364569"/>
                <a:gd name="connsiteY6" fmla="*/ 69594 h 364685"/>
                <a:gd name="connsiteX7" fmla="*/ 69477 w 364569"/>
                <a:gd name="connsiteY7" fmla="*/ 295403 h 364685"/>
                <a:gd name="connsiteX8" fmla="*/ 294976 w 364569"/>
                <a:gd name="connsiteY8" fmla="*/ 295403 h 364685"/>
                <a:gd name="connsiteX9" fmla="*/ 294976 w 364569"/>
                <a:gd name="connsiteY9" fmla="*/ 69594 h 364685"/>
                <a:gd name="connsiteX10" fmla="*/ 69477 w 364569"/>
                <a:gd name="connsiteY10" fmla="*/ 69594 h 364685"/>
                <a:gd name="connsiteX11" fmla="*/ 69477 w 364569"/>
                <a:gd name="connsiteY11" fmla="*/ 69594 h 364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4569" h="364685">
                  <a:moveTo>
                    <a:pt x="311149" y="311266"/>
                  </a:moveTo>
                  <a:cubicBezTo>
                    <a:pt x="239923" y="382492"/>
                    <a:pt x="124530" y="382492"/>
                    <a:pt x="53303" y="311266"/>
                  </a:cubicBezTo>
                  <a:cubicBezTo>
                    <a:pt x="-17923" y="240350"/>
                    <a:pt x="-17612" y="124646"/>
                    <a:pt x="53303" y="53420"/>
                  </a:cubicBezTo>
                  <a:cubicBezTo>
                    <a:pt x="124219" y="-17807"/>
                    <a:pt x="239923" y="-17807"/>
                    <a:pt x="311149" y="53420"/>
                  </a:cubicBezTo>
                  <a:cubicBezTo>
                    <a:pt x="382376" y="124646"/>
                    <a:pt x="382376" y="240039"/>
                    <a:pt x="311149" y="311266"/>
                  </a:cubicBezTo>
                  <a:lnTo>
                    <a:pt x="311149" y="311266"/>
                  </a:lnTo>
                  <a:close/>
                  <a:moveTo>
                    <a:pt x="69477" y="69594"/>
                  </a:moveTo>
                  <a:cubicBezTo>
                    <a:pt x="7270" y="131800"/>
                    <a:pt x="7270" y="233197"/>
                    <a:pt x="69477" y="295403"/>
                  </a:cubicBezTo>
                  <a:cubicBezTo>
                    <a:pt x="131683" y="357610"/>
                    <a:pt x="233080" y="357610"/>
                    <a:pt x="294976" y="295403"/>
                  </a:cubicBezTo>
                  <a:cubicBezTo>
                    <a:pt x="357182" y="233197"/>
                    <a:pt x="357182" y="132111"/>
                    <a:pt x="294976" y="69594"/>
                  </a:cubicBezTo>
                  <a:cubicBezTo>
                    <a:pt x="232769" y="7387"/>
                    <a:pt x="131683" y="7387"/>
                    <a:pt x="69477" y="69594"/>
                  </a:cubicBezTo>
                  <a:lnTo>
                    <a:pt x="69477" y="69594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3F571F65-CE20-4244-8272-3263B5776573}"/>
                </a:ext>
              </a:extLst>
            </p:cNvPr>
            <p:cNvSpPr/>
            <p:nvPr/>
          </p:nvSpPr>
          <p:spPr>
            <a:xfrm>
              <a:off x="6223154" y="3111755"/>
              <a:ext cx="185064" cy="185064"/>
            </a:xfrm>
            <a:custGeom>
              <a:avLst/>
              <a:gdLst>
                <a:gd name="connsiteX0" fmla="*/ 158004 w 185064"/>
                <a:gd name="connsiteY0" fmla="*/ 158004 h 185064"/>
                <a:gd name="connsiteX1" fmla="*/ 27060 w 185064"/>
                <a:gd name="connsiteY1" fmla="*/ 158004 h 185064"/>
                <a:gd name="connsiteX2" fmla="*/ 27060 w 185064"/>
                <a:gd name="connsiteY2" fmla="*/ 27060 h 185064"/>
                <a:gd name="connsiteX3" fmla="*/ 158004 w 185064"/>
                <a:gd name="connsiteY3" fmla="*/ 27060 h 185064"/>
                <a:gd name="connsiteX4" fmla="*/ 158004 w 185064"/>
                <a:gd name="connsiteY4" fmla="*/ 158004 h 185064"/>
                <a:gd name="connsiteX5" fmla="*/ 158004 w 185064"/>
                <a:gd name="connsiteY5" fmla="*/ 158004 h 185064"/>
                <a:gd name="connsiteX6" fmla="*/ 43234 w 185064"/>
                <a:gd name="connsiteY6" fmla="*/ 43234 h 185064"/>
                <a:gd name="connsiteX7" fmla="*/ 43234 w 185064"/>
                <a:gd name="connsiteY7" fmla="*/ 141831 h 185064"/>
                <a:gd name="connsiteX8" fmla="*/ 142142 w 185064"/>
                <a:gd name="connsiteY8" fmla="*/ 141831 h 185064"/>
                <a:gd name="connsiteX9" fmla="*/ 142142 w 185064"/>
                <a:gd name="connsiteY9" fmla="*/ 42922 h 185064"/>
                <a:gd name="connsiteX10" fmla="*/ 43234 w 185064"/>
                <a:gd name="connsiteY10" fmla="*/ 43234 h 185064"/>
                <a:gd name="connsiteX11" fmla="*/ 43234 w 185064"/>
                <a:gd name="connsiteY11" fmla="*/ 43234 h 185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5064" h="185064">
                  <a:moveTo>
                    <a:pt x="158004" y="158004"/>
                  </a:moveTo>
                  <a:cubicBezTo>
                    <a:pt x="121925" y="194084"/>
                    <a:pt x="63140" y="194084"/>
                    <a:pt x="27060" y="158004"/>
                  </a:cubicBezTo>
                  <a:cubicBezTo>
                    <a:pt x="-9020" y="121925"/>
                    <a:pt x="-9020" y="63140"/>
                    <a:pt x="27060" y="27060"/>
                  </a:cubicBezTo>
                  <a:cubicBezTo>
                    <a:pt x="63140" y="-9020"/>
                    <a:pt x="121925" y="-9020"/>
                    <a:pt x="158004" y="27060"/>
                  </a:cubicBezTo>
                  <a:cubicBezTo>
                    <a:pt x="194084" y="63140"/>
                    <a:pt x="194084" y="121925"/>
                    <a:pt x="158004" y="158004"/>
                  </a:cubicBezTo>
                  <a:lnTo>
                    <a:pt x="158004" y="158004"/>
                  </a:lnTo>
                  <a:close/>
                  <a:moveTo>
                    <a:pt x="43234" y="43234"/>
                  </a:moveTo>
                  <a:cubicBezTo>
                    <a:pt x="15863" y="70293"/>
                    <a:pt x="15863" y="114771"/>
                    <a:pt x="43234" y="141831"/>
                  </a:cubicBezTo>
                  <a:cubicBezTo>
                    <a:pt x="70604" y="169202"/>
                    <a:pt x="114771" y="169202"/>
                    <a:pt x="142142" y="141831"/>
                  </a:cubicBezTo>
                  <a:cubicBezTo>
                    <a:pt x="169513" y="114460"/>
                    <a:pt x="169513" y="70293"/>
                    <a:pt x="142142" y="42922"/>
                  </a:cubicBezTo>
                  <a:cubicBezTo>
                    <a:pt x="114771" y="15863"/>
                    <a:pt x="70293" y="15863"/>
                    <a:pt x="43234" y="43234"/>
                  </a:cubicBezTo>
                  <a:lnTo>
                    <a:pt x="43234" y="43234"/>
                  </a:lnTo>
                  <a:close/>
                </a:path>
              </a:pathLst>
            </a:custGeom>
            <a:grpFill/>
            <a:ln w="3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24CC902B-E44A-4EC7-90E2-745C2CDD0212}"/>
              </a:ext>
            </a:extLst>
          </p:cNvPr>
          <p:cNvSpPr/>
          <p:nvPr/>
        </p:nvSpPr>
        <p:spPr>
          <a:xfrm>
            <a:off x="1780159" y="3769134"/>
            <a:ext cx="8839198" cy="4563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A6BAD99F-0D03-40E4-8D5F-7CA923C89A66}"/>
              </a:ext>
            </a:extLst>
          </p:cNvPr>
          <p:cNvGrpSpPr/>
          <p:nvPr/>
        </p:nvGrpSpPr>
        <p:grpSpPr>
          <a:xfrm>
            <a:off x="1780156" y="2490933"/>
            <a:ext cx="8839201" cy="1"/>
            <a:chOff x="1780158" y="2197234"/>
            <a:chExt cx="8839200" cy="1"/>
          </a:xfrm>
        </p:grpSpPr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F0B92FB0-5DBB-472B-862A-F3963B233BC9}"/>
                </a:ext>
              </a:extLst>
            </p:cNvPr>
            <p:cNvCxnSpPr>
              <a:cxnSpLocks/>
            </p:cNvCxnSpPr>
            <p:nvPr/>
          </p:nvCxnSpPr>
          <p:spPr>
            <a:xfrm>
              <a:off x="1780158" y="2197234"/>
              <a:ext cx="335572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67AA6EE8-CAF1-4723-89DC-E2661DE25996}"/>
                </a:ext>
              </a:extLst>
            </p:cNvPr>
            <p:cNvCxnSpPr>
              <a:cxnSpLocks/>
            </p:cNvCxnSpPr>
            <p:nvPr/>
          </p:nvCxnSpPr>
          <p:spPr>
            <a:xfrm>
              <a:off x="7063581" y="2197235"/>
              <a:ext cx="3555777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955E289C-1E99-4BD4-ADC6-595CD292F917}"/>
              </a:ext>
            </a:extLst>
          </p:cNvPr>
          <p:cNvCxnSpPr/>
          <p:nvPr/>
        </p:nvCxnSpPr>
        <p:spPr>
          <a:xfrm>
            <a:off x="1780156" y="4474541"/>
            <a:ext cx="883920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Forme libre : forme 41">
            <a:extLst>
              <a:ext uri="{FF2B5EF4-FFF2-40B4-BE49-F238E27FC236}">
                <a16:creationId xmlns:a16="http://schemas.microsoft.com/office/drawing/2014/main" id="{9B57C104-A695-4CA9-8AD8-DDAA1FB0A826}"/>
              </a:ext>
            </a:extLst>
          </p:cNvPr>
          <p:cNvSpPr/>
          <p:nvPr/>
        </p:nvSpPr>
        <p:spPr>
          <a:xfrm>
            <a:off x="1882751" y="2774068"/>
            <a:ext cx="8633464" cy="751124"/>
          </a:xfrm>
          <a:custGeom>
            <a:avLst/>
            <a:gdLst/>
            <a:ahLst/>
            <a:cxnLst/>
            <a:rect l="l" t="t" r="r" b="b"/>
            <a:pathLst>
              <a:path w="1902333" h="165506">
                <a:moveTo>
                  <a:pt x="639699" y="32461"/>
                </a:moveTo>
                <a:cubicBezTo>
                  <a:pt x="625297" y="32823"/>
                  <a:pt x="613752" y="37700"/>
                  <a:pt x="605066" y="47091"/>
                </a:cubicBezTo>
                <a:cubicBezTo>
                  <a:pt x="596379" y="56483"/>
                  <a:pt x="591921" y="68218"/>
                  <a:pt x="591693" y="82296"/>
                </a:cubicBezTo>
                <a:lnTo>
                  <a:pt x="591693" y="82753"/>
                </a:lnTo>
                <a:cubicBezTo>
                  <a:pt x="591940" y="96850"/>
                  <a:pt x="596474" y="108661"/>
                  <a:pt x="605294" y="118186"/>
                </a:cubicBezTo>
                <a:cubicBezTo>
                  <a:pt x="614115" y="127711"/>
                  <a:pt x="625735" y="132664"/>
                  <a:pt x="640156" y="133045"/>
                </a:cubicBezTo>
                <a:cubicBezTo>
                  <a:pt x="654558" y="132683"/>
                  <a:pt x="666102" y="127806"/>
                  <a:pt x="674789" y="118415"/>
                </a:cubicBezTo>
                <a:cubicBezTo>
                  <a:pt x="683475" y="109023"/>
                  <a:pt x="687933" y="97288"/>
                  <a:pt x="688162" y="83210"/>
                </a:cubicBezTo>
                <a:lnTo>
                  <a:pt x="688162" y="82753"/>
                </a:lnTo>
                <a:cubicBezTo>
                  <a:pt x="687914" y="68656"/>
                  <a:pt x="683380" y="56845"/>
                  <a:pt x="674560" y="47320"/>
                </a:cubicBezTo>
                <a:cubicBezTo>
                  <a:pt x="665740" y="37795"/>
                  <a:pt x="654119" y="32842"/>
                  <a:pt x="639699" y="32461"/>
                </a:cubicBezTo>
                <a:close/>
                <a:moveTo>
                  <a:pt x="1769745" y="2743"/>
                </a:moveTo>
                <a:lnTo>
                  <a:pt x="1902333" y="2743"/>
                </a:lnTo>
                <a:lnTo>
                  <a:pt x="1902333" y="35204"/>
                </a:lnTo>
                <a:lnTo>
                  <a:pt x="1853641" y="35204"/>
                </a:lnTo>
                <a:lnTo>
                  <a:pt x="1853641" y="162763"/>
                </a:lnTo>
                <a:lnTo>
                  <a:pt x="1818436" y="162763"/>
                </a:lnTo>
                <a:lnTo>
                  <a:pt x="1818436" y="35204"/>
                </a:lnTo>
                <a:lnTo>
                  <a:pt x="1769745" y="35204"/>
                </a:lnTo>
                <a:close/>
                <a:moveTo>
                  <a:pt x="1600200" y="2743"/>
                </a:moveTo>
                <a:lnTo>
                  <a:pt x="1632661" y="2743"/>
                </a:lnTo>
                <a:lnTo>
                  <a:pt x="1707642" y="101270"/>
                </a:lnTo>
                <a:lnTo>
                  <a:pt x="1707642" y="2743"/>
                </a:lnTo>
                <a:lnTo>
                  <a:pt x="1742389" y="2743"/>
                </a:lnTo>
                <a:lnTo>
                  <a:pt x="1742389" y="162763"/>
                </a:lnTo>
                <a:lnTo>
                  <a:pt x="1712442" y="162763"/>
                </a:lnTo>
                <a:lnTo>
                  <a:pt x="1634947" y="61036"/>
                </a:lnTo>
                <a:lnTo>
                  <a:pt x="1634947" y="162763"/>
                </a:lnTo>
                <a:lnTo>
                  <a:pt x="1600200" y="162763"/>
                </a:lnTo>
                <a:close/>
                <a:moveTo>
                  <a:pt x="1447800" y="2743"/>
                </a:moveTo>
                <a:lnTo>
                  <a:pt x="1568500" y="2743"/>
                </a:lnTo>
                <a:lnTo>
                  <a:pt x="1568500" y="34061"/>
                </a:lnTo>
                <a:lnTo>
                  <a:pt x="1482775" y="34061"/>
                </a:lnTo>
                <a:lnTo>
                  <a:pt x="1482775" y="66522"/>
                </a:lnTo>
                <a:lnTo>
                  <a:pt x="1558213" y="66522"/>
                </a:lnTo>
                <a:lnTo>
                  <a:pt x="1558213" y="97841"/>
                </a:lnTo>
                <a:lnTo>
                  <a:pt x="1482775" y="97841"/>
                </a:lnTo>
                <a:lnTo>
                  <a:pt x="1482775" y="131445"/>
                </a:lnTo>
                <a:lnTo>
                  <a:pt x="1569643" y="131445"/>
                </a:lnTo>
                <a:lnTo>
                  <a:pt x="1569643" y="162763"/>
                </a:lnTo>
                <a:lnTo>
                  <a:pt x="1447800" y="162763"/>
                </a:lnTo>
                <a:close/>
                <a:moveTo>
                  <a:pt x="1247775" y="2743"/>
                </a:moveTo>
                <a:lnTo>
                  <a:pt x="1285722" y="2743"/>
                </a:lnTo>
                <a:lnTo>
                  <a:pt x="1327785" y="70409"/>
                </a:lnTo>
                <a:lnTo>
                  <a:pt x="1369847" y="2743"/>
                </a:lnTo>
                <a:lnTo>
                  <a:pt x="1407795" y="2743"/>
                </a:lnTo>
                <a:lnTo>
                  <a:pt x="1407795" y="162763"/>
                </a:lnTo>
                <a:lnTo>
                  <a:pt x="1372819" y="162763"/>
                </a:lnTo>
                <a:lnTo>
                  <a:pt x="1372819" y="58293"/>
                </a:lnTo>
                <a:lnTo>
                  <a:pt x="1327785" y="126644"/>
                </a:lnTo>
                <a:lnTo>
                  <a:pt x="1326870" y="126644"/>
                </a:lnTo>
                <a:lnTo>
                  <a:pt x="1282293" y="58979"/>
                </a:lnTo>
                <a:lnTo>
                  <a:pt x="1282293" y="162763"/>
                </a:lnTo>
                <a:lnTo>
                  <a:pt x="1247775" y="162763"/>
                </a:lnTo>
                <a:close/>
                <a:moveTo>
                  <a:pt x="1095375" y="2743"/>
                </a:moveTo>
                <a:lnTo>
                  <a:pt x="1216075" y="2743"/>
                </a:lnTo>
                <a:lnTo>
                  <a:pt x="1216075" y="34061"/>
                </a:lnTo>
                <a:lnTo>
                  <a:pt x="1130350" y="34061"/>
                </a:lnTo>
                <a:lnTo>
                  <a:pt x="1130350" y="66522"/>
                </a:lnTo>
                <a:lnTo>
                  <a:pt x="1205788" y="66522"/>
                </a:lnTo>
                <a:lnTo>
                  <a:pt x="1205788" y="97841"/>
                </a:lnTo>
                <a:lnTo>
                  <a:pt x="1130350" y="97841"/>
                </a:lnTo>
                <a:lnTo>
                  <a:pt x="1130350" y="131445"/>
                </a:lnTo>
                <a:lnTo>
                  <a:pt x="1217218" y="131445"/>
                </a:lnTo>
                <a:lnTo>
                  <a:pt x="1217218" y="162763"/>
                </a:lnTo>
                <a:lnTo>
                  <a:pt x="1095375" y="162763"/>
                </a:lnTo>
                <a:close/>
                <a:moveTo>
                  <a:pt x="910209" y="2743"/>
                </a:moveTo>
                <a:lnTo>
                  <a:pt x="949071" y="2743"/>
                </a:lnTo>
                <a:lnTo>
                  <a:pt x="990904" y="115443"/>
                </a:lnTo>
                <a:lnTo>
                  <a:pt x="1032738" y="2743"/>
                </a:lnTo>
                <a:lnTo>
                  <a:pt x="1070686" y="2743"/>
                </a:lnTo>
                <a:lnTo>
                  <a:pt x="1005992" y="163906"/>
                </a:lnTo>
                <a:lnTo>
                  <a:pt x="974902" y="163906"/>
                </a:lnTo>
                <a:close/>
                <a:moveTo>
                  <a:pt x="749960" y="2743"/>
                </a:moveTo>
                <a:lnTo>
                  <a:pt x="785165" y="2743"/>
                </a:lnTo>
                <a:lnTo>
                  <a:pt x="785165" y="93269"/>
                </a:lnTo>
                <a:cubicBezTo>
                  <a:pt x="785260" y="106318"/>
                  <a:pt x="788327" y="116167"/>
                  <a:pt x="794366" y="122815"/>
                </a:cubicBezTo>
                <a:cubicBezTo>
                  <a:pt x="800404" y="129464"/>
                  <a:pt x="808844" y="132797"/>
                  <a:pt x="819683" y="132816"/>
                </a:cubicBezTo>
                <a:cubicBezTo>
                  <a:pt x="830523" y="132802"/>
                  <a:pt x="838962" y="129573"/>
                  <a:pt x="845000" y="123130"/>
                </a:cubicBezTo>
                <a:cubicBezTo>
                  <a:pt x="851039" y="116686"/>
                  <a:pt x="854106" y="107113"/>
                  <a:pt x="854202" y="94412"/>
                </a:cubicBezTo>
                <a:lnTo>
                  <a:pt x="854202" y="2743"/>
                </a:lnTo>
                <a:lnTo>
                  <a:pt x="889406" y="2743"/>
                </a:lnTo>
                <a:lnTo>
                  <a:pt x="889406" y="93040"/>
                </a:lnTo>
                <a:cubicBezTo>
                  <a:pt x="889168" y="117253"/>
                  <a:pt x="882843" y="135350"/>
                  <a:pt x="870432" y="147333"/>
                </a:cubicBezTo>
                <a:cubicBezTo>
                  <a:pt x="858021" y="159315"/>
                  <a:pt x="840952" y="165297"/>
                  <a:pt x="819226" y="165278"/>
                </a:cubicBezTo>
                <a:cubicBezTo>
                  <a:pt x="797537" y="165259"/>
                  <a:pt x="780621" y="159296"/>
                  <a:pt x="768477" y="147390"/>
                </a:cubicBezTo>
                <a:cubicBezTo>
                  <a:pt x="756332" y="135483"/>
                  <a:pt x="750160" y="117748"/>
                  <a:pt x="749960" y="94183"/>
                </a:cubicBezTo>
                <a:close/>
                <a:moveTo>
                  <a:pt x="361950" y="2743"/>
                </a:moveTo>
                <a:lnTo>
                  <a:pt x="399897" y="2743"/>
                </a:lnTo>
                <a:lnTo>
                  <a:pt x="441960" y="70409"/>
                </a:lnTo>
                <a:lnTo>
                  <a:pt x="484022" y="2743"/>
                </a:lnTo>
                <a:lnTo>
                  <a:pt x="521970" y="2743"/>
                </a:lnTo>
                <a:lnTo>
                  <a:pt x="521970" y="162763"/>
                </a:lnTo>
                <a:lnTo>
                  <a:pt x="486994" y="162763"/>
                </a:lnTo>
                <a:lnTo>
                  <a:pt x="486994" y="58293"/>
                </a:lnTo>
                <a:lnTo>
                  <a:pt x="441960" y="126644"/>
                </a:lnTo>
                <a:lnTo>
                  <a:pt x="441045" y="126644"/>
                </a:lnTo>
                <a:lnTo>
                  <a:pt x="396468" y="58979"/>
                </a:lnTo>
                <a:lnTo>
                  <a:pt x="396468" y="162763"/>
                </a:lnTo>
                <a:lnTo>
                  <a:pt x="361950" y="162763"/>
                </a:lnTo>
                <a:close/>
                <a:moveTo>
                  <a:pt x="142875" y="2743"/>
                </a:moveTo>
                <a:lnTo>
                  <a:pt x="263575" y="2743"/>
                </a:lnTo>
                <a:lnTo>
                  <a:pt x="263575" y="34061"/>
                </a:lnTo>
                <a:lnTo>
                  <a:pt x="177850" y="34061"/>
                </a:lnTo>
                <a:lnTo>
                  <a:pt x="177850" y="66522"/>
                </a:lnTo>
                <a:lnTo>
                  <a:pt x="253288" y="66522"/>
                </a:lnTo>
                <a:lnTo>
                  <a:pt x="253288" y="97841"/>
                </a:lnTo>
                <a:lnTo>
                  <a:pt x="177850" y="97841"/>
                </a:lnTo>
                <a:lnTo>
                  <a:pt x="177850" y="131445"/>
                </a:lnTo>
                <a:lnTo>
                  <a:pt x="264718" y="131445"/>
                </a:lnTo>
                <a:lnTo>
                  <a:pt x="264718" y="162763"/>
                </a:lnTo>
                <a:lnTo>
                  <a:pt x="142875" y="162763"/>
                </a:lnTo>
                <a:close/>
                <a:moveTo>
                  <a:pt x="0" y="2743"/>
                </a:moveTo>
                <a:lnTo>
                  <a:pt x="35204" y="2743"/>
                </a:lnTo>
                <a:lnTo>
                  <a:pt x="35204" y="130759"/>
                </a:lnTo>
                <a:lnTo>
                  <a:pt x="114985" y="130759"/>
                </a:lnTo>
                <a:lnTo>
                  <a:pt x="114985" y="162763"/>
                </a:lnTo>
                <a:lnTo>
                  <a:pt x="0" y="162763"/>
                </a:lnTo>
                <a:close/>
                <a:moveTo>
                  <a:pt x="640156" y="0"/>
                </a:moveTo>
                <a:cubicBezTo>
                  <a:pt x="656748" y="173"/>
                  <a:pt x="671392" y="3916"/>
                  <a:pt x="684089" y="11227"/>
                </a:cubicBezTo>
                <a:cubicBezTo>
                  <a:pt x="696786" y="18538"/>
                  <a:pt x="706741" y="28376"/>
                  <a:pt x="713951" y="40741"/>
                </a:cubicBezTo>
                <a:cubicBezTo>
                  <a:pt x="721162" y="53107"/>
                  <a:pt x="724834" y="66959"/>
                  <a:pt x="724966" y="82296"/>
                </a:cubicBezTo>
                <a:lnTo>
                  <a:pt x="724966" y="82753"/>
                </a:lnTo>
                <a:cubicBezTo>
                  <a:pt x="724828" y="98096"/>
                  <a:pt x="721117" y="111987"/>
                  <a:pt x="713833" y="124426"/>
                </a:cubicBezTo>
                <a:cubicBezTo>
                  <a:pt x="706549" y="136865"/>
                  <a:pt x="696521" y="146777"/>
                  <a:pt x="683751" y="154161"/>
                </a:cubicBezTo>
                <a:cubicBezTo>
                  <a:pt x="670980" y="161545"/>
                  <a:pt x="656296" y="165327"/>
                  <a:pt x="639699" y="165506"/>
                </a:cubicBezTo>
                <a:cubicBezTo>
                  <a:pt x="623107" y="165333"/>
                  <a:pt x="608462" y="161590"/>
                  <a:pt x="595765" y="154279"/>
                </a:cubicBezTo>
                <a:cubicBezTo>
                  <a:pt x="583068" y="146968"/>
                  <a:pt x="573114" y="137130"/>
                  <a:pt x="565903" y="124765"/>
                </a:cubicBezTo>
                <a:cubicBezTo>
                  <a:pt x="558692" y="112399"/>
                  <a:pt x="555021" y="98548"/>
                  <a:pt x="554888" y="83210"/>
                </a:cubicBezTo>
                <a:lnTo>
                  <a:pt x="554888" y="82753"/>
                </a:lnTo>
                <a:cubicBezTo>
                  <a:pt x="555026" y="67410"/>
                  <a:pt x="558738" y="53519"/>
                  <a:pt x="566022" y="41080"/>
                </a:cubicBezTo>
                <a:cubicBezTo>
                  <a:pt x="573306" y="28641"/>
                  <a:pt x="583333" y="18730"/>
                  <a:pt x="596104" y="11345"/>
                </a:cubicBezTo>
                <a:cubicBezTo>
                  <a:pt x="608874" y="3961"/>
                  <a:pt x="623558" y="179"/>
                  <a:pt x="64015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CB68D904-1656-AEB9-381D-E990C59ED6E5}"/>
              </a:ext>
            </a:extLst>
          </p:cNvPr>
          <p:cNvSpPr/>
          <p:nvPr/>
        </p:nvSpPr>
        <p:spPr>
          <a:xfrm>
            <a:off x="5178402" y="2374275"/>
            <a:ext cx="1824532" cy="215798"/>
          </a:xfrm>
          <a:custGeom>
            <a:avLst/>
            <a:gdLst/>
            <a:ahLst/>
            <a:cxnLst/>
            <a:rect l="l" t="t" r="r" b="b"/>
            <a:pathLst>
              <a:path w="1824532" h="215798">
                <a:moveTo>
                  <a:pt x="84353" y="94183"/>
                </a:moveTo>
                <a:lnTo>
                  <a:pt x="63093" y="146075"/>
                </a:lnTo>
                <a:lnTo>
                  <a:pt x="105613" y="146075"/>
                </a:lnTo>
                <a:close/>
                <a:moveTo>
                  <a:pt x="1363370" y="84811"/>
                </a:moveTo>
                <a:lnTo>
                  <a:pt x="1363370" y="181280"/>
                </a:lnTo>
                <a:lnTo>
                  <a:pt x="1390573" y="181280"/>
                </a:lnTo>
                <a:cubicBezTo>
                  <a:pt x="1405185" y="181061"/>
                  <a:pt x="1416824" y="176641"/>
                  <a:pt x="1425492" y="168021"/>
                </a:cubicBezTo>
                <a:cubicBezTo>
                  <a:pt x="1434160" y="159401"/>
                  <a:pt x="1438598" y="147895"/>
                  <a:pt x="1438808" y="133502"/>
                </a:cubicBezTo>
                <a:lnTo>
                  <a:pt x="1438808" y="133045"/>
                </a:lnTo>
                <a:cubicBezTo>
                  <a:pt x="1438598" y="118634"/>
                  <a:pt x="1434160" y="107051"/>
                  <a:pt x="1425492" y="98298"/>
                </a:cubicBezTo>
                <a:cubicBezTo>
                  <a:pt x="1416824" y="89544"/>
                  <a:pt x="1405185" y="85049"/>
                  <a:pt x="1390573" y="84811"/>
                </a:cubicBezTo>
                <a:close/>
                <a:moveTo>
                  <a:pt x="887120" y="84811"/>
                </a:moveTo>
                <a:lnTo>
                  <a:pt x="887120" y="130759"/>
                </a:lnTo>
                <a:lnTo>
                  <a:pt x="922782" y="130759"/>
                </a:lnTo>
                <a:cubicBezTo>
                  <a:pt x="931407" y="130659"/>
                  <a:pt x="938045" y="128573"/>
                  <a:pt x="942698" y="124501"/>
                </a:cubicBezTo>
                <a:cubicBezTo>
                  <a:pt x="947351" y="120429"/>
                  <a:pt x="949704" y="114971"/>
                  <a:pt x="949756" y="108128"/>
                </a:cubicBezTo>
                <a:lnTo>
                  <a:pt x="949756" y="107671"/>
                </a:lnTo>
                <a:cubicBezTo>
                  <a:pt x="949676" y="100117"/>
                  <a:pt x="947209" y="94421"/>
                  <a:pt x="942355" y="90583"/>
                </a:cubicBezTo>
                <a:cubicBezTo>
                  <a:pt x="937502" y="86744"/>
                  <a:pt x="930749" y="84820"/>
                  <a:pt x="922096" y="84811"/>
                </a:cubicBezTo>
                <a:close/>
                <a:moveTo>
                  <a:pt x="1739265" y="82753"/>
                </a:moveTo>
                <a:cubicBezTo>
                  <a:pt x="1724863" y="83115"/>
                  <a:pt x="1713318" y="87992"/>
                  <a:pt x="1704632" y="97384"/>
                </a:cubicBezTo>
                <a:cubicBezTo>
                  <a:pt x="1695945" y="106775"/>
                  <a:pt x="1691487" y="118510"/>
                  <a:pt x="1691258" y="132588"/>
                </a:cubicBezTo>
                <a:lnTo>
                  <a:pt x="1691258" y="133045"/>
                </a:lnTo>
                <a:cubicBezTo>
                  <a:pt x="1691506" y="147142"/>
                  <a:pt x="1696040" y="158953"/>
                  <a:pt x="1704860" y="168478"/>
                </a:cubicBezTo>
                <a:cubicBezTo>
                  <a:pt x="1713680" y="178003"/>
                  <a:pt x="1725301" y="182956"/>
                  <a:pt x="1739722" y="183337"/>
                </a:cubicBezTo>
                <a:cubicBezTo>
                  <a:pt x="1754124" y="182975"/>
                  <a:pt x="1765668" y="178098"/>
                  <a:pt x="1774355" y="168707"/>
                </a:cubicBezTo>
                <a:cubicBezTo>
                  <a:pt x="1783042" y="159315"/>
                  <a:pt x="1787499" y="147580"/>
                  <a:pt x="1787728" y="133502"/>
                </a:cubicBezTo>
                <a:lnTo>
                  <a:pt x="1787728" y="133045"/>
                </a:lnTo>
                <a:cubicBezTo>
                  <a:pt x="1787480" y="118948"/>
                  <a:pt x="1782946" y="107137"/>
                  <a:pt x="1774126" y="97612"/>
                </a:cubicBezTo>
                <a:cubicBezTo>
                  <a:pt x="1765306" y="88087"/>
                  <a:pt x="1753685" y="83134"/>
                  <a:pt x="1739265" y="82753"/>
                </a:cubicBezTo>
                <a:close/>
                <a:moveTo>
                  <a:pt x="1509140" y="53035"/>
                </a:moveTo>
                <a:lnTo>
                  <a:pt x="1629841" y="53035"/>
                </a:lnTo>
                <a:lnTo>
                  <a:pt x="1629841" y="84353"/>
                </a:lnTo>
                <a:lnTo>
                  <a:pt x="1544116" y="84353"/>
                </a:lnTo>
                <a:lnTo>
                  <a:pt x="1544116" y="116815"/>
                </a:lnTo>
                <a:lnTo>
                  <a:pt x="1619554" y="116815"/>
                </a:lnTo>
                <a:lnTo>
                  <a:pt x="1619554" y="148133"/>
                </a:lnTo>
                <a:lnTo>
                  <a:pt x="1544116" y="148133"/>
                </a:lnTo>
                <a:lnTo>
                  <a:pt x="1544116" y="181737"/>
                </a:lnTo>
                <a:lnTo>
                  <a:pt x="1630984" y="181737"/>
                </a:lnTo>
                <a:lnTo>
                  <a:pt x="1630984" y="213055"/>
                </a:lnTo>
                <a:lnTo>
                  <a:pt x="1509140" y="213055"/>
                </a:lnTo>
                <a:close/>
                <a:moveTo>
                  <a:pt x="1328165" y="53035"/>
                </a:moveTo>
                <a:lnTo>
                  <a:pt x="1390573" y="53035"/>
                </a:lnTo>
                <a:cubicBezTo>
                  <a:pt x="1407456" y="53183"/>
                  <a:pt x="1422256" y="56722"/>
                  <a:pt x="1434973" y="63652"/>
                </a:cubicBezTo>
                <a:cubicBezTo>
                  <a:pt x="1447690" y="70582"/>
                  <a:pt x="1457612" y="80014"/>
                  <a:pt x="1464741" y="91948"/>
                </a:cubicBezTo>
                <a:cubicBezTo>
                  <a:pt x="1471870" y="103882"/>
                  <a:pt x="1475494" y="117428"/>
                  <a:pt x="1475613" y="132588"/>
                </a:cubicBezTo>
                <a:lnTo>
                  <a:pt x="1475613" y="133045"/>
                </a:lnTo>
                <a:cubicBezTo>
                  <a:pt x="1475494" y="148210"/>
                  <a:pt x="1471870" y="161797"/>
                  <a:pt x="1464741" y="173804"/>
                </a:cubicBezTo>
                <a:cubicBezTo>
                  <a:pt x="1457612" y="185811"/>
                  <a:pt x="1447690" y="195316"/>
                  <a:pt x="1434973" y="202319"/>
                </a:cubicBezTo>
                <a:cubicBezTo>
                  <a:pt x="1422256" y="209323"/>
                  <a:pt x="1407456" y="212901"/>
                  <a:pt x="1390573" y="213055"/>
                </a:cubicBezTo>
                <a:lnTo>
                  <a:pt x="1328165" y="213055"/>
                </a:lnTo>
                <a:close/>
                <a:moveTo>
                  <a:pt x="1253566" y="53035"/>
                </a:moveTo>
                <a:lnTo>
                  <a:pt x="1288770" y="53035"/>
                </a:lnTo>
                <a:lnTo>
                  <a:pt x="1288770" y="213055"/>
                </a:lnTo>
                <a:lnTo>
                  <a:pt x="1253566" y="213055"/>
                </a:lnTo>
                <a:close/>
                <a:moveTo>
                  <a:pt x="1066799" y="53035"/>
                </a:moveTo>
                <a:lnTo>
                  <a:pt x="1105662" y="53035"/>
                </a:lnTo>
                <a:lnTo>
                  <a:pt x="1147495" y="165735"/>
                </a:lnTo>
                <a:lnTo>
                  <a:pt x="1189329" y="53035"/>
                </a:lnTo>
                <a:lnTo>
                  <a:pt x="1227277" y="53035"/>
                </a:lnTo>
                <a:lnTo>
                  <a:pt x="1162583" y="214198"/>
                </a:lnTo>
                <a:lnTo>
                  <a:pt x="1131493" y="214198"/>
                </a:lnTo>
                <a:close/>
                <a:moveTo>
                  <a:pt x="851915" y="53035"/>
                </a:moveTo>
                <a:lnTo>
                  <a:pt x="925067" y="53035"/>
                </a:lnTo>
                <a:cubicBezTo>
                  <a:pt x="944084" y="53178"/>
                  <a:pt x="958858" y="57864"/>
                  <a:pt x="969387" y="67094"/>
                </a:cubicBezTo>
                <a:cubicBezTo>
                  <a:pt x="979917" y="76324"/>
                  <a:pt x="985261" y="89240"/>
                  <a:pt x="985418" y="105842"/>
                </a:cubicBezTo>
                <a:lnTo>
                  <a:pt x="985418" y="106299"/>
                </a:lnTo>
                <a:cubicBezTo>
                  <a:pt x="985261" y="119196"/>
                  <a:pt x="982089" y="129749"/>
                  <a:pt x="975902" y="137960"/>
                </a:cubicBezTo>
                <a:cubicBezTo>
                  <a:pt x="969716" y="146171"/>
                  <a:pt x="961458" y="152152"/>
                  <a:pt x="951128" y="155905"/>
                </a:cubicBezTo>
                <a:lnTo>
                  <a:pt x="990218" y="213055"/>
                </a:lnTo>
                <a:lnTo>
                  <a:pt x="949071" y="213055"/>
                </a:lnTo>
                <a:lnTo>
                  <a:pt x="914781" y="161849"/>
                </a:lnTo>
                <a:lnTo>
                  <a:pt x="887120" y="161849"/>
                </a:lnTo>
                <a:lnTo>
                  <a:pt x="887120" y="213055"/>
                </a:lnTo>
                <a:lnTo>
                  <a:pt x="851915" y="213055"/>
                </a:lnTo>
                <a:close/>
                <a:moveTo>
                  <a:pt x="699515" y="53035"/>
                </a:moveTo>
                <a:lnTo>
                  <a:pt x="820216" y="53035"/>
                </a:lnTo>
                <a:lnTo>
                  <a:pt x="820216" y="84353"/>
                </a:lnTo>
                <a:lnTo>
                  <a:pt x="734491" y="84353"/>
                </a:lnTo>
                <a:lnTo>
                  <a:pt x="734491" y="116815"/>
                </a:lnTo>
                <a:lnTo>
                  <a:pt x="809929" y="116815"/>
                </a:lnTo>
                <a:lnTo>
                  <a:pt x="809929" y="148133"/>
                </a:lnTo>
                <a:lnTo>
                  <a:pt x="734491" y="148133"/>
                </a:lnTo>
                <a:lnTo>
                  <a:pt x="734491" y="181737"/>
                </a:lnTo>
                <a:lnTo>
                  <a:pt x="821359" y="181737"/>
                </a:lnTo>
                <a:lnTo>
                  <a:pt x="821359" y="213055"/>
                </a:lnTo>
                <a:lnTo>
                  <a:pt x="699515" y="213055"/>
                </a:lnTo>
                <a:close/>
                <a:moveTo>
                  <a:pt x="624916" y="53035"/>
                </a:moveTo>
                <a:lnTo>
                  <a:pt x="660120" y="53035"/>
                </a:lnTo>
                <a:lnTo>
                  <a:pt x="660120" y="213055"/>
                </a:lnTo>
                <a:lnTo>
                  <a:pt x="624916" y="213055"/>
                </a:lnTo>
                <a:close/>
                <a:moveTo>
                  <a:pt x="480440" y="53035"/>
                </a:moveTo>
                <a:lnTo>
                  <a:pt x="515645" y="53035"/>
                </a:lnTo>
                <a:lnTo>
                  <a:pt x="515645" y="181051"/>
                </a:lnTo>
                <a:lnTo>
                  <a:pt x="595426" y="181051"/>
                </a:lnTo>
                <a:lnTo>
                  <a:pt x="595426" y="213055"/>
                </a:lnTo>
                <a:lnTo>
                  <a:pt x="480440" y="213055"/>
                </a:lnTo>
                <a:close/>
                <a:moveTo>
                  <a:pt x="328040" y="53035"/>
                </a:moveTo>
                <a:lnTo>
                  <a:pt x="448741" y="53035"/>
                </a:lnTo>
                <a:lnTo>
                  <a:pt x="448741" y="84353"/>
                </a:lnTo>
                <a:lnTo>
                  <a:pt x="363016" y="84353"/>
                </a:lnTo>
                <a:lnTo>
                  <a:pt x="363016" y="116815"/>
                </a:lnTo>
                <a:lnTo>
                  <a:pt x="438454" y="116815"/>
                </a:lnTo>
                <a:lnTo>
                  <a:pt x="438454" y="148133"/>
                </a:lnTo>
                <a:lnTo>
                  <a:pt x="363016" y="148133"/>
                </a:lnTo>
                <a:lnTo>
                  <a:pt x="363016" y="181737"/>
                </a:lnTo>
                <a:lnTo>
                  <a:pt x="449884" y="181737"/>
                </a:lnTo>
                <a:lnTo>
                  <a:pt x="449884" y="213055"/>
                </a:lnTo>
                <a:lnTo>
                  <a:pt x="328040" y="213055"/>
                </a:lnTo>
                <a:close/>
                <a:moveTo>
                  <a:pt x="164211" y="53035"/>
                </a:moveTo>
                <a:lnTo>
                  <a:pt x="296799" y="53035"/>
                </a:lnTo>
                <a:lnTo>
                  <a:pt x="296799" y="85496"/>
                </a:lnTo>
                <a:lnTo>
                  <a:pt x="248107" y="85496"/>
                </a:lnTo>
                <a:lnTo>
                  <a:pt x="248107" y="213055"/>
                </a:lnTo>
                <a:lnTo>
                  <a:pt x="212902" y="213055"/>
                </a:lnTo>
                <a:lnTo>
                  <a:pt x="212902" y="85496"/>
                </a:lnTo>
                <a:lnTo>
                  <a:pt x="164211" y="85496"/>
                </a:lnTo>
                <a:close/>
                <a:moveTo>
                  <a:pt x="68580" y="51892"/>
                </a:moveTo>
                <a:lnTo>
                  <a:pt x="101041" y="51892"/>
                </a:lnTo>
                <a:lnTo>
                  <a:pt x="169621" y="213055"/>
                </a:lnTo>
                <a:lnTo>
                  <a:pt x="132816" y="213055"/>
                </a:lnTo>
                <a:lnTo>
                  <a:pt x="118186" y="177165"/>
                </a:lnTo>
                <a:lnTo>
                  <a:pt x="50520" y="177165"/>
                </a:lnTo>
                <a:lnTo>
                  <a:pt x="35890" y="213055"/>
                </a:lnTo>
                <a:lnTo>
                  <a:pt x="0" y="213055"/>
                </a:lnTo>
                <a:close/>
                <a:moveTo>
                  <a:pt x="1739722" y="50292"/>
                </a:moveTo>
                <a:cubicBezTo>
                  <a:pt x="1756313" y="50466"/>
                  <a:pt x="1770958" y="54208"/>
                  <a:pt x="1783655" y="61519"/>
                </a:cubicBezTo>
                <a:cubicBezTo>
                  <a:pt x="1796352" y="68830"/>
                  <a:pt x="1806306" y="78668"/>
                  <a:pt x="1813517" y="91034"/>
                </a:cubicBezTo>
                <a:cubicBezTo>
                  <a:pt x="1820728" y="103399"/>
                  <a:pt x="1824400" y="117251"/>
                  <a:pt x="1824532" y="132588"/>
                </a:cubicBezTo>
                <a:lnTo>
                  <a:pt x="1824532" y="133045"/>
                </a:lnTo>
                <a:cubicBezTo>
                  <a:pt x="1824394" y="148388"/>
                  <a:pt x="1820683" y="162279"/>
                  <a:pt x="1813399" y="174718"/>
                </a:cubicBezTo>
                <a:cubicBezTo>
                  <a:pt x="1806115" y="187157"/>
                  <a:pt x="1796087" y="197069"/>
                  <a:pt x="1783316" y="204453"/>
                </a:cubicBezTo>
                <a:cubicBezTo>
                  <a:pt x="1770546" y="211837"/>
                  <a:pt x="1755862" y="215619"/>
                  <a:pt x="1739265" y="215798"/>
                </a:cubicBezTo>
                <a:cubicBezTo>
                  <a:pt x="1722673" y="215625"/>
                  <a:pt x="1708028" y="211883"/>
                  <a:pt x="1695331" y="204572"/>
                </a:cubicBezTo>
                <a:cubicBezTo>
                  <a:pt x="1682634" y="197261"/>
                  <a:pt x="1672680" y="187422"/>
                  <a:pt x="1665469" y="175057"/>
                </a:cubicBezTo>
                <a:cubicBezTo>
                  <a:pt x="1658258" y="162691"/>
                  <a:pt x="1654587" y="148840"/>
                  <a:pt x="1654454" y="133502"/>
                </a:cubicBezTo>
                <a:lnTo>
                  <a:pt x="1654454" y="133045"/>
                </a:lnTo>
                <a:cubicBezTo>
                  <a:pt x="1654592" y="117702"/>
                  <a:pt x="1658303" y="103811"/>
                  <a:pt x="1665588" y="91372"/>
                </a:cubicBezTo>
                <a:cubicBezTo>
                  <a:pt x="1672872" y="78933"/>
                  <a:pt x="1682899" y="69022"/>
                  <a:pt x="1695670" y="61637"/>
                </a:cubicBezTo>
                <a:cubicBezTo>
                  <a:pt x="1708440" y="54253"/>
                  <a:pt x="1723124" y="50471"/>
                  <a:pt x="1739722" y="50292"/>
                </a:cubicBezTo>
                <a:close/>
                <a:moveTo>
                  <a:pt x="1576120" y="0"/>
                </a:moveTo>
                <a:lnTo>
                  <a:pt x="1606067" y="13030"/>
                </a:lnTo>
                <a:lnTo>
                  <a:pt x="1576806" y="40462"/>
                </a:lnTo>
                <a:lnTo>
                  <a:pt x="1550289" y="404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05E05EA7-8002-643A-326A-64D7091F9053}"/>
              </a:ext>
            </a:extLst>
          </p:cNvPr>
          <p:cNvSpPr/>
          <p:nvPr/>
        </p:nvSpPr>
        <p:spPr>
          <a:xfrm>
            <a:off x="2659868" y="3817653"/>
            <a:ext cx="7088428" cy="287731"/>
          </a:xfrm>
          <a:custGeom>
            <a:avLst/>
            <a:gdLst/>
            <a:ahLst/>
            <a:cxnLst/>
            <a:rect l="l" t="t" r="r" b="b"/>
            <a:pathLst>
              <a:path w="7088428" h="287731">
                <a:moveTo>
                  <a:pt x="45720" y="195986"/>
                </a:moveTo>
                <a:lnTo>
                  <a:pt x="45720" y="242925"/>
                </a:lnTo>
                <a:lnTo>
                  <a:pt x="101499" y="242925"/>
                </a:lnTo>
                <a:cubicBezTo>
                  <a:pt x="111951" y="242951"/>
                  <a:pt x="120078" y="241071"/>
                  <a:pt x="125883" y="237286"/>
                </a:cubicBezTo>
                <a:cubicBezTo>
                  <a:pt x="131687" y="233502"/>
                  <a:pt x="134633" y="227660"/>
                  <a:pt x="134722" y="219760"/>
                </a:cubicBezTo>
                <a:lnTo>
                  <a:pt x="134722" y="219151"/>
                </a:lnTo>
                <a:cubicBezTo>
                  <a:pt x="134779" y="211918"/>
                  <a:pt x="131997" y="206267"/>
                  <a:pt x="126378" y="202196"/>
                </a:cubicBezTo>
                <a:cubicBezTo>
                  <a:pt x="120758" y="198126"/>
                  <a:pt x="111957" y="196056"/>
                  <a:pt x="99974" y="195986"/>
                </a:cubicBezTo>
                <a:close/>
                <a:moveTo>
                  <a:pt x="5304358" y="125577"/>
                </a:moveTo>
                <a:lnTo>
                  <a:pt x="5276011" y="194767"/>
                </a:lnTo>
                <a:lnTo>
                  <a:pt x="5332704" y="194767"/>
                </a:lnTo>
                <a:close/>
                <a:moveTo>
                  <a:pt x="2608783" y="125577"/>
                </a:moveTo>
                <a:lnTo>
                  <a:pt x="2580437" y="194767"/>
                </a:lnTo>
                <a:lnTo>
                  <a:pt x="2637129" y="194767"/>
                </a:lnTo>
                <a:close/>
                <a:moveTo>
                  <a:pt x="1541983" y="125577"/>
                </a:moveTo>
                <a:lnTo>
                  <a:pt x="1513637" y="194767"/>
                </a:lnTo>
                <a:lnTo>
                  <a:pt x="1570330" y="194767"/>
                </a:lnTo>
                <a:close/>
                <a:moveTo>
                  <a:pt x="5495239" y="113080"/>
                </a:moveTo>
                <a:lnTo>
                  <a:pt x="5495239" y="178308"/>
                </a:lnTo>
                <a:lnTo>
                  <a:pt x="5532425" y="178308"/>
                </a:lnTo>
                <a:cubicBezTo>
                  <a:pt x="5544242" y="178104"/>
                  <a:pt x="5553373" y="175006"/>
                  <a:pt x="5559819" y="169011"/>
                </a:cubicBezTo>
                <a:cubicBezTo>
                  <a:pt x="5566264" y="163017"/>
                  <a:pt x="5569527" y="155346"/>
                  <a:pt x="5569610" y="145999"/>
                </a:cubicBezTo>
                <a:lnTo>
                  <a:pt x="5569610" y="145389"/>
                </a:lnTo>
                <a:cubicBezTo>
                  <a:pt x="5569489" y="134842"/>
                  <a:pt x="5566073" y="126828"/>
                  <a:pt x="5559362" y="121348"/>
                </a:cubicBezTo>
                <a:cubicBezTo>
                  <a:pt x="5552649" y="115868"/>
                  <a:pt x="5543366" y="113112"/>
                  <a:pt x="5531510" y="113080"/>
                </a:cubicBezTo>
                <a:close/>
                <a:moveTo>
                  <a:pt x="4914214" y="113080"/>
                </a:moveTo>
                <a:lnTo>
                  <a:pt x="4914214" y="241706"/>
                </a:lnTo>
                <a:lnTo>
                  <a:pt x="4950485" y="241706"/>
                </a:lnTo>
                <a:cubicBezTo>
                  <a:pt x="4969967" y="241414"/>
                  <a:pt x="4985487" y="235521"/>
                  <a:pt x="4997044" y="224028"/>
                </a:cubicBezTo>
                <a:cubicBezTo>
                  <a:pt x="5008600" y="212534"/>
                  <a:pt x="5014519" y="197192"/>
                  <a:pt x="5014798" y="178003"/>
                </a:cubicBezTo>
                <a:lnTo>
                  <a:pt x="5014798" y="177393"/>
                </a:lnTo>
                <a:cubicBezTo>
                  <a:pt x="5014519" y="158178"/>
                  <a:pt x="5008600" y="142735"/>
                  <a:pt x="4997044" y="131064"/>
                </a:cubicBezTo>
                <a:cubicBezTo>
                  <a:pt x="4985487" y="119392"/>
                  <a:pt x="4969967" y="113398"/>
                  <a:pt x="4950485" y="113080"/>
                </a:cubicBezTo>
                <a:close/>
                <a:moveTo>
                  <a:pt x="3618814" y="113080"/>
                </a:moveTo>
                <a:lnTo>
                  <a:pt x="3618814" y="241706"/>
                </a:lnTo>
                <a:lnTo>
                  <a:pt x="3655085" y="241706"/>
                </a:lnTo>
                <a:cubicBezTo>
                  <a:pt x="3674567" y="241414"/>
                  <a:pt x="3690086" y="235521"/>
                  <a:pt x="3701644" y="224028"/>
                </a:cubicBezTo>
                <a:cubicBezTo>
                  <a:pt x="3713200" y="212534"/>
                  <a:pt x="3719119" y="197192"/>
                  <a:pt x="3719398" y="178003"/>
                </a:cubicBezTo>
                <a:lnTo>
                  <a:pt x="3719398" y="177393"/>
                </a:lnTo>
                <a:cubicBezTo>
                  <a:pt x="3719119" y="158178"/>
                  <a:pt x="3713200" y="142735"/>
                  <a:pt x="3701644" y="131064"/>
                </a:cubicBezTo>
                <a:cubicBezTo>
                  <a:pt x="3690086" y="119392"/>
                  <a:pt x="3674567" y="113398"/>
                  <a:pt x="3655085" y="113080"/>
                </a:cubicBezTo>
                <a:close/>
                <a:moveTo>
                  <a:pt x="2799664" y="113080"/>
                </a:moveTo>
                <a:lnTo>
                  <a:pt x="2799664" y="174345"/>
                </a:lnTo>
                <a:lnTo>
                  <a:pt x="2847213" y="174345"/>
                </a:lnTo>
                <a:cubicBezTo>
                  <a:pt x="2858713" y="174212"/>
                  <a:pt x="2867564" y="171430"/>
                  <a:pt x="2873768" y="166001"/>
                </a:cubicBezTo>
                <a:cubicBezTo>
                  <a:pt x="2879973" y="160572"/>
                  <a:pt x="2883109" y="153295"/>
                  <a:pt x="2883179" y="144170"/>
                </a:cubicBezTo>
                <a:lnTo>
                  <a:pt x="2883179" y="143560"/>
                </a:lnTo>
                <a:cubicBezTo>
                  <a:pt x="2883071" y="133489"/>
                  <a:pt x="2879782" y="125895"/>
                  <a:pt x="2873311" y="120777"/>
                </a:cubicBezTo>
                <a:cubicBezTo>
                  <a:pt x="2866841" y="115658"/>
                  <a:pt x="2857837" y="113093"/>
                  <a:pt x="2846298" y="113080"/>
                </a:cubicBezTo>
                <a:close/>
                <a:moveTo>
                  <a:pt x="980389" y="113080"/>
                </a:moveTo>
                <a:lnTo>
                  <a:pt x="980389" y="174345"/>
                </a:lnTo>
                <a:lnTo>
                  <a:pt x="1027938" y="174345"/>
                </a:lnTo>
                <a:cubicBezTo>
                  <a:pt x="1039438" y="174212"/>
                  <a:pt x="1048290" y="171430"/>
                  <a:pt x="1054494" y="166001"/>
                </a:cubicBezTo>
                <a:cubicBezTo>
                  <a:pt x="1060698" y="160572"/>
                  <a:pt x="1063835" y="153295"/>
                  <a:pt x="1063905" y="144170"/>
                </a:cubicBezTo>
                <a:lnTo>
                  <a:pt x="1063905" y="143560"/>
                </a:lnTo>
                <a:cubicBezTo>
                  <a:pt x="1063797" y="133489"/>
                  <a:pt x="1060507" y="125895"/>
                  <a:pt x="1054037" y="120777"/>
                </a:cubicBezTo>
                <a:cubicBezTo>
                  <a:pt x="1047566" y="115658"/>
                  <a:pt x="1038562" y="113093"/>
                  <a:pt x="1027024" y="113080"/>
                </a:cubicBezTo>
                <a:close/>
                <a:moveTo>
                  <a:pt x="266014" y="113080"/>
                </a:moveTo>
                <a:lnTo>
                  <a:pt x="266014" y="174345"/>
                </a:lnTo>
                <a:lnTo>
                  <a:pt x="313563" y="174345"/>
                </a:lnTo>
                <a:cubicBezTo>
                  <a:pt x="325063" y="174212"/>
                  <a:pt x="333915" y="171430"/>
                  <a:pt x="340119" y="166001"/>
                </a:cubicBezTo>
                <a:cubicBezTo>
                  <a:pt x="346323" y="160572"/>
                  <a:pt x="349459" y="153295"/>
                  <a:pt x="349529" y="144170"/>
                </a:cubicBezTo>
                <a:lnTo>
                  <a:pt x="349529" y="143560"/>
                </a:lnTo>
                <a:cubicBezTo>
                  <a:pt x="349422" y="133489"/>
                  <a:pt x="346132" y="125895"/>
                  <a:pt x="339662" y="120777"/>
                </a:cubicBezTo>
                <a:cubicBezTo>
                  <a:pt x="333191" y="115658"/>
                  <a:pt x="324187" y="113093"/>
                  <a:pt x="312649" y="113080"/>
                </a:cubicBezTo>
                <a:close/>
                <a:moveTo>
                  <a:pt x="45720" y="111861"/>
                </a:moveTo>
                <a:lnTo>
                  <a:pt x="45720" y="156972"/>
                </a:lnTo>
                <a:lnTo>
                  <a:pt x="89002" y="156972"/>
                </a:lnTo>
                <a:cubicBezTo>
                  <a:pt x="99479" y="157022"/>
                  <a:pt x="107709" y="155244"/>
                  <a:pt x="113691" y="151638"/>
                </a:cubicBezTo>
                <a:cubicBezTo>
                  <a:pt x="119672" y="148031"/>
                  <a:pt x="122720" y="142290"/>
                  <a:pt x="122834" y="134416"/>
                </a:cubicBezTo>
                <a:lnTo>
                  <a:pt x="122834" y="133807"/>
                </a:lnTo>
                <a:cubicBezTo>
                  <a:pt x="122790" y="126758"/>
                  <a:pt x="120136" y="121348"/>
                  <a:pt x="114872" y="117576"/>
                </a:cubicBezTo>
                <a:cubicBezTo>
                  <a:pt x="109607" y="113804"/>
                  <a:pt x="102000" y="111899"/>
                  <a:pt x="92050" y="111861"/>
                </a:cubicBezTo>
                <a:close/>
                <a:moveTo>
                  <a:pt x="5751956" y="110337"/>
                </a:moveTo>
                <a:cubicBezTo>
                  <a:pt x="5732754" y="110820"/>
                  <a:pt x="5717362" y="117322"/>
                  <a:pt x="5705779" y="129844"/>
                </a:cubicBezTo>
                <a:cubicBezTo>
                  <a:pt x="5694198" y="142367"/>
                  <a:pt x="5688254" y="158013"/>
                  <a:pt x="5687949" y="176784"/>
                </a:cubicBezTo>
                <a:lnTo>
                  <a:pt x="5687949" y="177393"/>
                </a:lnTo>
                <a:cubicBezTo>
                  <a:pt x="5688279" y="196189"/>
                  <a:pt x="5694324" y="211937"/>
                  <a:pt x="5706085" y="224637"/>
                </a:cubicBezTo>
                <a:cubicBezTo>
                  <a:pt x="5717845" y="237337"/>
                  <a:pt x="5733338" y="243941"/>
                  <a:pt x="5752566" y="244449"/>
                </a:cubicBezTo>
                <a:cubicBezTo>
                  <a:pt x="5771768" y="243967"/>
                  <a:pt x="5787161" y="237464"/>
                  <a:pt x="5798743" y="224942"/>
                </a:cubicBezTo>
                <a:cubicBezTo>
                  <a:pt x="5810326" y="212420"/>
                  <a:pt x="5816270" y="196773"/>
                  <a:pt x="5816574" y="178003"/>
                </a:cubicBezTo>
                <a:lnTo>
                  <a:pt x="5816574" y="177393"/>
                </a:lnTo>
                <a:cubicBezTo>
                  <a:pt x="5816244" y="158597"/>
                  <a:pt x="5810199" y="142849"/>
                  <a:pt x="5798438" y="130149"/>
                </a:cubicBezTo>
                <a:cubicBezTo>
                  <a:pt x="5786678" y="117449"/>
                  <a:pt x="5771184" y="110845"/>
                  <a:pt x="5751956" y="110337"/>
                </a:cubicBezTo>
                <a:close/>
                <a:moveTo>
                  <a:pt x="4437507" y="110337"/>
                </a:moveTo>
                <a:cubicBezTo>
                  <a:pt x="4418304" y="110820"/>
                  <a:pt x="4402912" y="117322"/>
                  <a:pt x="4391330" y="129844"/>
                </a:cubicBezTo>
                <a:cubicBezTo>
                  <a:pt x="4379748" y="142367"/>
                  <a:pt x="4373804" y="158013"/>
                  <a:pt x="4373499" y="176784"/>
                </a:cubicBezTo>
                <a:lnTo>
                  <a:pt x="4373499" y="177393"/>
                </a:lnTo>
                <a:cubicBezTo>
                  <a:pt x="4373829" y="196189"/>
                  <a:pt x="4379874" y="211937"/>
                  <a:pt x="4391635" y="224637"/>
                </a:cubicBezTo>
                <a:cubicBezTo>
                  <a:pt x="4403395" y="237337"/>
                  <a:pt x="4418889" y="243941"/>
                  <a:pt x="4438117" y="244449"/>
                </a:cubicBezTo>
                <a:cubicBezTo>
                  <a:pt x="4457319" y="243967"/>
                  <a:pt x="4472712" y="237464"/>
                  <a:pt x="4484294" y="224942"/>
                </a:cubicBezTo>
                <a:cubicBezTo>
                  <a:pt x="4495877" y="212420"/>
                  <a:pt x="4501820" y="196773"/>
                  <a:pt x="4502124" y="178003"/>
                </a:cubicBezTo>
                <a:lnTo>
                  <a:pt x="4502124" y="177393"/>
                </a:lnTo>
                <a:cubicBezTo>
                  <a:pt x="4501795" y="158597"/>
                  <a:pt x="4495749" y="142849"/>
                  <a:pt x="4483989" y="130149"/>
                </a:cubicBezTo>
                <a:cubicBezTo>
                  <a:pt x="4472229" y="117449"/>
                  <a:pt x="4456735" y="110845"/>
                  <a:pt x="4437507" y="110337"/>
                </a:cubicBezTo>
                <a:close/>
                <a:moveTo>
                  <a:pt x="6734174" y="70713"/>
                </a:moveTo>
                <a:lnTo>
                  <a:pt x="6895109" y="70713"/>
                </a:lnTo>
                <a:lnTo>
                  <a:pt x="6895109" y="112471"/>
                </a:lnTo>
                <a:lnTo>
                  <a:pt x="6780809" y="112471"/>
                </a:lnTo>
                <a:lnTo>
                  <a:pt x="6780809" y="155752"/>
                </a:lnTo>
                <a:lnTo>
                  <a:pt x="6881393" y="155752"/>
                </a:lnTo>
                <a:lnTo>
                  <a:pt x="6881393" y="197510"/>
                </a:lnTo>
                <a:lnTo>
                  <a:pt x="6780809" y="197510"/>
                </a:lnTo>
                <a:lnTo>
                  <a:pt x="6780809" y="242316"/>
                </a:lnTo>
                <a:lnTo>
                  <a:pt x="6896633" y="242316"/>
                </a:lnTo>
                <a:lnTo>
                  <a:pt x="6896633" y="284073"/>
                </a:lnTo>
                <a:lnTo>
                  <a:pt x="6734174" y="284073"/>
                </a:lnTo>
                <a:close/>
                <a:moveTo>
                  <a:pt x="6487286" y="70713"/>
                </a:moveTo>
                <a:lnTo>
                  <a:pt x="6539102" y="70713"/>
                </a:lnTo>
                <a:lnTo>
                  <a:pt x="6594882" y="220980"/>
                </a:lnTo>
                <a:lnTo>
                  <a:pt x="6650660" y="70713"/>
                </a:lnTo>
                <a:lnTo>
                  <a:pt x="6701256" y="70713"/>
                </a:lnTo>
                <a:lnTo>
                  <a:pt x="6614998" y="285597"/>
                </a:lnTo>
                <a:lnTo>
                  <a:pt x="6573545" y="285597"/>
                </a:lnTo>
                <a:close/>
                <a:moveTo>
                  <a:pt x="6402933" y="70713"/>
                </a:moveTo>
                <a:lnTo>
                  <a:pt x="6449872" y="70713"/>
                </a:lnTo>
                <a:lnTo>
                  <a:pt x="6449872" y="284073"/>
                </a:lnTo>
                <a:lnTo>
                  <a:pt x="6402933" y="284073"/>
                </a:lnTo>
                <a:close/>
                <a:moveTo>
                  <a:pt x="6185534" y="70713"/>
                </a:moveTo>
                <a:lnTo>
                  <a:pt x="6362318" y="70713"/>
                </a:lnTo>
                <a:lnTo>
                  <a:pt x="6362318" y="113995"/>
                </a:lnTo>
                <a:lnTo>
                  <a:pt x="6297396" y="113995"/>
                </a:lnTo>
                <a:lnTo>
                  <a:pt x="6297396" y="284073"/>
                </a:lnTo>
                <a:lnTo>
                  <a:pt x="6250457" y="284073"/>
                </a:lnTo>
                <a:lnTo>
                  <a:pt x="6250457" y="113995"/>
                </a:lnTo>
                <a:lnTo>
                  <a:pt x="6185534" y="113995"/>
                </a:lnTo>
                <a:close/>
                <a:moveTo>
                  <a:pt x="6098133" y="70713"/>
                </a:moveTo>
                <a:lnTo>
                  <a:pt x="6145072" y="70713"/>
                </a:lnTo>
                <a:lnTo>
                  <a:pt x="6145072" y="284073"/>
                </a:lnTo>
                <a:lnTo>
                  <a:pt x="6098133" y="284073"/>
                </a:lnTo>
                <a:close/>
                <a:moveTo>
                  <a:pt x="5448300" y="70713"/>
                </a:moveTo>
                <a:lnTo>
                  <a:pt x="5535473" y="70713"/>
                </a:lnTo>
                <a:cubicBezTo>
                  <a:pt x="5561146" y="71062"/>
                  <a:pt x="5581123" y="77908"/>
                  <a:pt x="5595404" y="91249"/>
                </a:cubicBezTo>
                <a:cubicBezTo>
                  <a:pt x="5609685" y="104590"/>
                  <a:pt x="5616937" y="122332"/>
                  <a:pt x="5617159" y="144475"/>
                </a:cubicBezTo>
                <a:lnTo>
                  <a:pt x="5617159" y="145084"/>
                </a:lnTo>
                <a:cubicBezTo>
                  <a:pt x="5616981" y="161555"/>
                  <a:pt x="5613071" y="175350"/>
                  <a:pt x="5605430" y="186469"/>
                </a:cubicBezTo>
                <a:cubicBezTo>
                  <a:pt x="5597789" y="197589"/>
                  <a:pt x="5587490" y="205965"/>
                  <a:pt x="5574532" y="211598"/>
                </a:cubicBezTo>
                <a:cubicBezTo>
                  <a:pt x="5561575" y="217232"/>
                  <a:pt x="5547031" y="220054"/>
                  <a:pt x="5530901" y="220065"/>
                </a:cubicBezTo>
                <a:lnTo>
                  <a:pt x="5495239" y="220065"/>
                </a:lnTo>
                <a:lnTo>
                  <a:pt x="5495239" y="284073"/>
                </a:lnTo>
                <a:lnTo>
                  <a:pt x="5448300" y="284073"/>
                </a:lnTo>
                <a:close/>
                <a:moveTo>
                  <a:pt x="5107533" y="70713"/>
                </a:moveTo>
                <a:lnTo>
                  <a:pt x="5154473" y="70713"/>
                </a:lnTo>
                <a:lnTo>
                  <a:pt x="5154473" y="284073"/>
                </a:lnTo>
                <a:lnTo>
                  <a:pt x="5107533" y="284073"/>
                </a:lnTo>
                <a:close/>
                <a:moveTo>
                  <a:pt x="4867275" y="70713"/>
                </a:moveTo>
                <a:lnTo>
                  <a:pt x="4950485" y="70713"/>
                </a:lnTo>
                <a:cubicBezTo>
                  <a:pt x="4972995" y="70911"/>
                  <a:pt x="4992728" y="75629"/>
                  <a:pt x="5009684" y="84869"/>
                </a:cubicBezTo>
                <a:cubicBezTo>
                  <a:pt x="5026640" y="94109"/>
                  <a:pt x="5039871" y="106685"/>
                  <a:pt x="5049376" y="122597"/>
                </a:cubicBezTo>
                <a:cubicBezTo>
                  <a:pt x="5058881" y="138509"/>
                  <a:pt x="5063713" y="156571"/>
                  <a:pt x="5063871" y="176784"/>
                </a:cubicBezTo>
                <a:lnTo>
                  <a:pt x="5063871" y="177393"/>
                </a:lnTo>
                <a:cubicBezTo>
                  <a:pt x="5063713" y="197613"/>
                  <a:pt x="5058882" y="215728"/>
                  <a:pt x="5049376" y="231738"/>
                </a:cubicBezTo>
                <a:cubicBezTo>
                  <a:pt x="5039871" y="247747"/>
                  <a:pt x="5026640" y="260421"/>
                  <a:pt x="5009684" y="269759"/>
                </a:cubicBezTo>
                <a:cubicBezTo>
                  <a:pt x="4992728" y="279097"/>
                  <a:pt x="4972995" y="283868"/>
                  <a:pt x="4950485" y="284073"/>
                </a:cubicBezTo>
                <a:lnTo>
                  <a:pt x="4867275" y="284073"/>
                </a:lnTo>
                <a:close/>
                <a:moveTo>
                  <a:pt x="4096512" y="70713"/>
                </a:moveTo>
                <a:lnTo>
                  <a:pt x="4148328" y="70713"/>
                </a:lnTo>
                <a:lnTo>
                  <a:pt x="4204107" y="220980"/>
                </a:lnTo>
                <a:lnTo>
                  <a:pt x="4259885" y="70713"/>
                </a:lnTo>
                <a:lnTo>
                  <a:pt x="4310481" y="70713"/>
                </a:lnTo>
                <a:lnTo>
                  <a:pt x="4224223" y="285597"/>
                </a:lnTo>
                <a:lnTo>
                  <a:pt x="4182771" y="285597"/>
                </a:lnTo>
                <a:close/>
                <a:moveTo>
                  <a:pt x="3810000" y="70713"/>
                </a:moveTo>
                <a:lnTo>
                  <a:pt x="3970934" y="70713"/>
                </a:lnTo>
                <a:lnTo>
                  <a:pt x="3970934" y="112471"/>
                </a:lnTo>
                <a:lnTo>
                  <a:pt x="3856634" y="112471"/>
                </a:lnTo>
                <a:lnTo>
                  <a:pt x="3856634" y="155752"/>
                </a:lnTo>
                <a:lnTo>
                  <a:pt x="3957218" y="155752"/>
                </a:lnTo>
                <a:lnTo>
                  <a:pt x="3957218" y="197510"/>
                </a:lnTo>
                <a:lnTo>
                  <a:pt x="3856634" y="197510"/>
                </a:lnTo>
                <a:lnTo>
                  <a:pt x="3856634" y="242316"/>
                </a:lnTo>
                <a:lnTo>
                  <a:pt x="3972458" y="242316"/>
                </a:lnTo>
                <a:lnTo>
                  <a:pt x="3972458" y="284073"/>
                </a:lnTo>
                <a:lnTo>
                  <a:pt x="3810000" y="284073"/>
                </a:lnTo>
                <a:close/>
                <a:moveTo>
                  <a:pt x="3571875" y="70713"/>
                </a:moveTo>
                <a:lnTo>
                  <a:pt x="3655085" y="70713"/>
                </a:lnTo>
                <a:cubicBezTo>
                  <a:pt x="3677595" y="70911"/>
                  <a:pt x="3697328" y="75629"/>
                  <a:pt x="3714284" y="84869"/>
                </a:cubicBezTo>
                <a:cubicBezTo>
                  <a:pt x="3731240" y="94109"/>
                  <a:pt x="3744471" y="106685"/>
                  <a:pt x="3753976" y="122597"/>
                </a:cubicBezTo>
                <a:cubicBezTo>
                  <a:pt x="3763481" y="138509"/>
                  <a:pt x="3768313" y="156571"/>
                  <a:pt x="3768471" y="176784"/>
                </a:cubicBezTo>
                <a:lnTo>
                  <a:pt x="3768471" y="177393"/>
                </a:lnTo>
                <a:cubicBezTo>
                  <a:pt x="3768313" y="197613"/>
                  <a:pt x="3763481" y="215728"/>
                  <a:pt x="3753976" y="231738"/>
                </a:cubicBezTo>
                <a:cubicBezTo>
                  <a:pt x="3744471" y="247747"/>
                  <a:pt x="3731240" y="260421"/>
                  <a:pt x="3714284" y="269759"/>
                </a:cubicBezTo>
                <a:cubicBezTo>
                  <a:pt x="3697328" y="279097"/>
                  <a:pt x="3677595" y="283868"/>
                  <a:pt x="3655085" y="284073"/>
                </a:cubicBezTo>
                <a:lnTo>
                  <a:pt x="3571875" y="284073"/>
                </a:lnTo>
                <a:close/>
                <a:moveTo>
                  <a:pt x="3276600" y="70713"/>
                </a:moveTo>
                <a:lnTo>
                  <a:pt x="3437534" y="70713"/>
                </a:lnTo>
                <a:lnTo>
                  <a:pt x="3437534" y="112471"/>
                </a:lnTo>
                <a:lnTo>
                  <a:pt x="3323234" y="112471"/>
                </a:lnTo>
                <a:lnTo>
                  <a:pt x="3323234" y="155752"/>
                </a:lnTo>
                <a:lnTo>
                  <a:pt x="3423818" y="155752"/>
                </a:lnTo>
                <a:lnTo>
                  <a:pt x="3423818" y="197510"/>
                </a:lnTo>
                <a:lnTo>
                  <a:pt x="3323234" y="197510"/>
                </a:lnTo>
                <a:lnTo>
                  <a:pt x="3323234" y="242316"/>
                </a:lnTo>
                <a:lnTo>
                  <a:pt x="3439058" y="242316"/>
                </a:lnTo>
                <a:lnTo>
                  <a:pt x="3439058" y="284073"/>
                </a:lnTo>
                <a:lnTo>
                  <a:pt x="3276600" y="284073"/>
                </a:lnTo>
                <a:close/>
                <a:moveTo>
                  <a:pt x="3061335" y="70713"/>
                </a:moveTo>
                <a:lnTo>
                  <a:pt x="3238119" y="70713"/>
                </a:lnTo>
                <a:lnTo>
                  <a:pt x="3238119" y="113995"/>
                </a:lnTo>
                <a:lnTo>
                  <a:pt x="3173196" y="113995"/>
                </a:lnTo>
                <a:lnTo>
                  <a:pt x="3173196" y="284073"/>
                </a:lnTo>
                <a:lnTo>
                  <a:pt x="3126257" y="284073"/>
                </a:lnTo>
                <a:lnTo>
                  <a:pt x="3126257" y="113995"/>
                </a:lnTo>
                <a:lnTo>
                  <a:pt x="3061335" y="113995"/>
                </a:lnTo>
                <a:close/>
                <a:moveTo>
                  <a:pt x="2973933" y="70713"/>
                </a:moveTo>
                <a:lnTo>
                  <a:pt x="3020873" y="70713"/>
                </a:lnTo>
                <a:lnTo>
                  <a:pt x="3020873" y="284073"/>
                </a:lnTo>
                <a:lnTo>
                  <a:pt x="2973933" y="284073"/>
                </a:lnTo>
                <a:close/>
                <a:moveTo>
                  <a:pt x="2752725" y="70713"/>
                </a:moveTo>
                <a:lnTo>
                  <a:pt x="2850261" y="70713"/>
                </a:lnTo>
                <a:cubicBezTo>
                  <a:pt x="2875616" y="70904"/>
                  <a:pt x="2895314" y="77152"/>
                  <a:pt x="2909354" y="89458"/>
                </a:cubicBezTo>
                <a:cubicBezTo>
                  <a:pt x="2923394" y="101765"/>
                  <a:pt x="2930518" y="118986"/>
                  <a:pt x="2930728" y="141122"/>
                </a:cubicBezTo>
                <a:lnTo>
                  <a:pt x="2930728" y="141732"/>
                </a:lnTo>
                <a:cubicBezTo>
                  <a:pt x="2930518" y="158927"/>
                  <a:pt x="2926289" y="172999"/>
                  <a:pt x="2918041" y="183946"/>
                </a:cubicBezTo>
                <a:cubicBezTo>
                  <a:pt x="2909792" y="194894"/>
                  <a:pt x="2898781" y="202869"/>
                  <a:pt x="2885008" y="207873"/>
                </a:cubicBezTo>
                <a:lnTo>
                  <a:pt x="2937129" y="284073"/>
                </a:lnTo>
                <a:lnTo>
                  <a:pt x="2882265" y="284073"/>
                </a:lnTo>
                <a:lnTo>
                  <a:pt x="2836545" y="215798"/>
                </a:lnTo>
                <a:lnTo>
                  <a:pt x="2799664" y="215798"/>
                </a:lnTo>
                <a:lnTo>
                  <a:pt x="2799664" y="284073"/>
                </a:lnTo>
                <a:lnTo>
                  <a:pt x="2752725" y="284073"/>
                </a:lnTo>
                <a:close/>
                <a:moveTo>
                  <a:pt x="2314575" y="70713"/>
                </a:moveTo>
                <a:lnTo>
                  <a:pt x="2475509" y="70713"/>
                </a:lnTo>
                <a:lnTo>
                  <a:pt x="2475509" y="112471"/>
                </a:lnTo>
                <a:lnTo>
                  <a:pt x="2361209" y="112471"/>
                </a:lnTo>
                <a:lnTo>
                  <a:pt x="2361209" y="155752"/>
                </a:lnTo>
                <a:lnTo>
                  <a:pt x="2461793" y="155752"/>
                </a:lnTo>
                <a:lnTo>
                  <a:pt x="2461793" y="197510"/>
                </a:lnTo>
                <a:lnTo>
                  <a:pt x="2361209" y="197510"/>
                </a:lnTo>
                <a:lnTo>
                  <a:pt x="2361209" y="242316"/>
                </a:lnTo>
                <a:lnTo>
                  <a:pt x="2477033" y="242316"/>
                </a:lnTo>
                <a:lnTo>
                  <a:pt x="2477033" y="284073"/>
                </a:lnTo>
                <a:lnTo>
                  <a:pt x="2314575" y="284073"/>
                </a:lnTo>
                <a:close/>
                <a:moveTo>
                  <a:pt x="2076450" y="70713"/>
                </a:moveTo>
                <a:lnTo>
                  <a:pt x="2119732" y="70713"/>
                </a:lnTo>
                <a:lnTo>
                  <a:pt x="2219706" y="202082"/>
                </a:lnTo>
                <a:lnTo>
                  <a:pt x="2219706" y="70713"/>
                </a:lnTo>
                <a:lnTo>
                  <a:pt x="2266035" y="70713"/>
                </a:lnTo>
                <a:lnTo>
                  <a:pt x="2266035" y="284073"/>
                </a:lnTo>
                <a:lnTo>
                  <a:pt x="2226107" y="284073"/>
                </a:lnTo>
                <a:lnTo>
                  <a:pt x="2122780" y="148437"/>
                </a:lnTo>
                <a:lnTo>
                  <a:pt x="2122780" y="284073"/>
                </a:lnTo>
                <a:lnTo>
                  <a:pt x="2076450" y="284073"/>
                </a:lnTo>
                <a:close/>
                <a:moveTo>
                  <a:pt x="1973809" y="70713"/>
                </a:moveTo>
                <a:lnTo>
                  <a:pt x="2020748" y="70713"/>
                </a:lnTo>
                <a:lnTo>
                  <a:pt x="2020748" y="284073"/>
                </a:lnTo>
                <a:lnTo>
                  <a:pt x="1973809" y="284073"/>
                </a:lnTo>
                <a:close/>
                <a:moveTo>
                  <a:pt x="1781175" y="70713"/>
                </a:moveTo>
                <a:lnTo>
                  <a:pt x="1828114" y="70713"/>
                </a:lnTo>
                <a:lnTo>
                  <a:pt x="1828114" y="241401"/>
                </a:lnTo>
                <a:lnTo>
                  <a:pt x="1934489" y="241401"/>
                </a:lnTo>
                <a:lnTo>
                  <a:pt x="1934489" y="284073"/>
                </a:lnTo>
                <a:lnTo>
                  <a:pt x="1781175" y="284073"/>
                </a:lnTo>
                <a:close/>
                <a:moveTo>
                  <a:pt x="1257300" y="70713"/>
                </a:moveTo>
                <a:lnTo>
                  <a:pt x="1304239" y="70713"/>
                </a:lnTo>
                <a:lnTo>
                  <a:pt x="1304239" y="241401"/>
                </a:lnTo>
                <a:lnTo>
                  <a:pt x="1410615" y="241401"/>
                </a:lnTo>
                <a:lnTo>
                  <a:pt x="1410615" y="284073"/>
                </a:lnTo>
                <a:lnTo>
                  <a:pt x="1257300" y="284073"/>
                </a:lnTo>
                <a:close/>
                <a:moveTo>
                  <a:pt x="933450" y="70713"/>
                </a:moveTo>
                <a:lnTo>
                  <a:pt x="1030986" y="70713"/>
                </a:lnTo>
                <a:cubicBezTo>
                  <a:pt x="1056341" y="70904"/>
                  <a:pt x="1076039" y="77152"/>
                  <a:pt x="1090079" y="89458"/>
                </a:cubicBezTo>
                <a:cubicBezTo>
                  <a:pt x="1104119" y="101765"/>
                  <a:pt x="1111244" y="118986"/>
                  <a:pt x="1111453" y="141122"/>
                </a:cubicBezTo>
                <a:lnTo>
                  <a:pt x="1111453" y="141732"/>
                </a:lnTo>
                <a:cubicBezTo>
                  <a:pt x="1111244" y="158927"/>
                  <a:pt x="1107015" y="172999"/>
                  <a:pt x="1098766" y="183946"/>
                </a:cubicBezTo>
                <a:cubicBezTo>
                  <a:pt x="1090517" y="194894"/>
                  <a:pt x="1079506" y="202869"/>
                  <a:pt x="1065733" y="207873"/>
                </a:cubicBezTo>
                <a:lnTo>
                  <a:pt x="1117854" y="284073"/>
                </a:lnTo>
                <a:lnTo>
                  <a:pt x="1062990" y="284073"/>
                </a:lnTo>
                <a:lnTo>
                  <a:pt x="1017270" y="215798"/>
                </a:lnTo>
                <a:lnTo>
                  <a:pt x="980389" y="215798"/>
                </a:lnTo>
                <a:lnTo>
                  <a:pt x="980389" y="284073"/>
                </a:lnTo>
                <a:lnTo>
                  <a:pt x="933450" y="284073"/>
                </a:lnTo>
                <a:close/>
                <a:moveTo>
                  <a:pt x="733425" y="70713"/>
                </a:moveTo>
                <a:lnTo>
                  <a:pt x="894359" y="70713"/>
                </a:lnTo>
                <a:lnTo>
                  <a:pt x="894359" y="112471"/>
                </a:lnTo>
                <a:lnTo>
                  <a:pt x="780059" y="112471"/>
                </a:lnTo>
                <a:lnTo>
                  <a:pt x="780059" y="155752"/>
                </a:lnTo>
                <a:lnTo>
                  <a:pt x="880643" y="155752"/>
                </a:lnTo>
                <a:lnTo>
                  <a:pt x="880643" y="197510"/>
                </a:lnTo>
                <a:lnTo>
                  <a:pt x="780059" y="197510"/>
                </a:lnTo>
                <a:lnTo>
                  <a:pt x="780059" y="242316"/>
                </a:lnTo>
                <a:lnTo>
                  <a:pt x="895883" y="242316"/>
                </a:lnTo>
                <a:lnTo>
                  <a:pt x="895883" y="284073"/>
                </a:lnTo>
                <a:lnTo>
                  <a:pt x="733425" y="284073"/>
                </a:lnTo>
                <a:close/>
                <a:moveTo>
                  <a:pt x="440284" y="70713"/>
                </a:moveTo>
                <a:lnTo>
                  <a:pt x="487223" y="70713"/>
                </a:lnTo>
                <a:lnTo>
                  <a:pt x="487223" y="284073"/>
                </a:lnTo>
                <a:lnTo>
                  <a:pt x="440284" y="284073"/>
                </a:lnTo>
                <a:close/>
                <a:moveTo>
                  <a:pt x="219075" y="70713"/>
                </a:moveTo>
                <a:lnTo>
                  <a:pt x="316611" y="70713"/>
                </a:lnTo>
                <a:cubicBezTo>
                  <a:pt x="341966" y="70904"/>
                  <a:pt x="361664" y="77152"/>
                  <a:pt x="375704" y="89458"/>
                </a:cubicBezTo>
                <a:cubicBezTo>
                  <a:pt x="389744" y="101765"/>
                  <a:pt x="396869" y="118986"/>
                  <a:pt x="397078" y="141122"/>
                </a:cubicBezTo>
                <a:lnTo>
                  <a:pt x="397078" y="141732"/>
                </a:lnTo>
                <a:cubicBezTo>
                  <a:pt x="396869" y="158927"/>
                  <a:pt x="392640" y="172999"/>
                  <a:pt x="384391" y="183946"/>
                </a:cubicBezTo>
                <a:cubicBezTo>
                  <a:pt x="376142" y="194894"/>
                  <a:pt x="365131" y="202869"/>
                  <a:pt x="351358" y="207873"/>
                </a:cubicBezTo>
                <a:lnTo>
                  <a:pt x="403479" y="284073"/>
                </a:lnTo>
                <a:lnTo>
                  <a:pt x="348615" y="284073"/>
                </a:lnTo>
                <a:lnTo>
                  <a:pt x="302895" y="215798"/>
                </a:lnTo>
                <a:lnTo>
                  <a:pt x="266014" y="215798"/>
                </a:lnTo>
                <a:lnTo>
                  <a:pt x="266014" y="284073"/>
                </a:lnTo>
                <a:lnTo>
                  <a:pt x="219075" y="284073"/>
                </a:lnTo>
                <a:close/>
                <a:moveTo>
                  <a:pt x="0" y="70713"/>
                </a:moveTo>
                <a:lnTo>
                  <a:pt x="99060" y="70713"/>
                </a:lnTo>
                <a:cubicBezTo>
                  <a:pt x="121063" y="70916"/>
                  <a:pt x="138246" y="75920"/>
                  <a:pt x="150609" y="85725"/>
                </a:cubicBezTo>
                <a:cubicBezTo>
                  <a:pt x="162973" y="95529"/>
                  <a:pt x="169259" y="108915"/>
                  <a:pt x="169469" y="125882"/>
                </a:cubicBezTo>
                <a:lnTo>
                  <a:pt x="169469" y="126492"/>
                </a:lnTo>
                <a:cubicBezTo>
                  <a:pt x="169253" y="138410"/>
                  <a:pt x="166484" y="148024"/>
                  <a:pt x="161163" y="155333"/>
                </a:cubicBezTo>
                <a:cubicBezTo>
                  <a:pt x="155842" y="162642"/>
                  <a:pt x="149263" y="168370"/>
                  <a:pt x="141427" y="172516"/>
                </a:cubicBezTo>
                <a:cubicBezTo>
                  <a:pt x="153892" y="177044"/>
                  <a:pt x="163633" y="183381"/>
                  <a:pt x="170650" y="191528"/>
                </a:cubicBezTo>
                <a:cubicBezTo>
                  <a:pt x="177667" y="199675"/>
                  <a:pt x="181235" y="210813"/>
                  <a:pt x="181356" y="224942"/>
                </a:cubicBezTo>
                <a:lnTo>
                  <a:pt x="181356" y="225552"/>
                </a:lnTo>
                <a:cubicBezTo>
                  <a:pt x="181039" y="245059"/>
                  <a:pt x="173749" y="259689"/>
                  <a:pt x="159487" y="269443"/>
                </a:cubicBezTo>
                <a:cubicBezTo>
                  <a:pt x="145224" y="279196"/>
                  <a:pt x="125895" y="284073"/>
                  <a:pt x="101499" y="284073"/>
                </a:cubicBezTo>
                <a:lnTo>
                  <a:pt x="0" y="284073"/>
                </a:lnTo>
                <a:close/>
                <a:moveTo>
                  <a:pt x="5283327" y="69189"/>
                </a:moveTo>
                <a:lnTo>
                  <a:pt x="5326608" y="69189"/>
                </a:lnTo>
                <a:lnTo>
                  <a:pt x="5418049" y="284073"/>
                </a:lnTo>
                <a:lnTo>
                  <a:pt x="5368976" y="284073"/>
                </a:lnTo>
                <a:lnTo>
                  <a:pt x="5349469" y="236220"/>
                </a:lnTo>
                <a:lnTo>
                  <a:pt x="5259248" y="236220"/>
                </a:lnTo>
                <a:lnTo>
                  <a:pt x="5239740" y="284073"/>
                </a:lnTo>
                <a:lnTo>
                  <a:pt x="5191887" y="284073"/>
                </a:lnTo>
                <a:close/>
                <a:moveTo>
                  <a:pt x="2587752" y="69189"/>
                </a:moveTo>
                <a:lnTo>
                  <a:pt x="2631033" y="69189"/>
                </a:lnTo>
                <a:lnTo>
                  <a:pt x="2722473" y="284073"/>
                </a:lnTo>
                <a:lnTo>
                  <a:pt x="2673400" y="284073"/>
                </a:lnTo>
                <a:lnTo>
                  <a:pt x="2653893" y="236220"/>
                </a:lnTo>
                <a:lnTo>
                  <a:pt x="2563673" y="236220"/>
                </a:lnTo>
                <a:lnTo>
                  <a:pt x="2544165" y="284073"/>
                </a:lnTo>
                <a:lnTo>
                  <a:pt x="2496312" y="284073"/>
                </a:lnTo>
                <a:close/>
                <a:moveTo>
                  <a:pt x="1520952" y="69189"/>
                </a:moveTo>
                <a:lnTo>
                  <a:pt x="1564234" y="69189"/>
                </a:lnTo>
                <a:lnTo>
                  <a:pt x="1655674" y="284073"/>
                </a:lnTo>
                <a:lnTo>
                  <a:pt x="1606601" y="284073"/>
                </a:lnTo>
                <a:lnTo>
                  <a:pt x="1587093" y="236220"/>
                </a:lnTo>
                <a:lnTo>
                  <a:pt x="1496873" y="236220"/>
                </a:lnTo>
                <a:lnTo>
                  <a:pt x="1477366" y="284073"/>
                </a:lnTo>
                <a:lnTo>
                  <a:pt x="1429512" y="284073"/>
                </a:lnTo>
                <a:close/>
                <a:moveTo>
                  <a:pt x="7002780" y="67665"/>
                </a:moveTo>
                <a:cubicBezTo>
                  <a:pt x="7018331" y="67710"/>
                  <a:pt x="7032720" y="70059"/>
                  <a:pt x="7045947" y="74714"/>
                </a:cubicBezTo>
                <a:cubicBezTo>
                  <a:pt x="7059174" y="79368"/>
                  <a:pt x="7071200" y="86061"/>
                  <a:pt x="7082028" y="94792"/>
                </a:cubicBezTo>
                <a:lnTo>
                  <a:pt x="7057644" y="130149"/>
                </a:lnTo>
                <a:cubicBezTo>
                  <a:pt x="7048188" y="123539"/>
                  <a:pt x="7038828" y="118395"/>
                  <a:pt x="7029564" y="114719"/>
                </a:cubicBezTo>
                <a:cubicBezTo>
                  <a:pt x="7020299" y="111042"/>
                  <a:pt x="7011168" y="109175"/>
                  <a:pt x="7002170" y="109118"/>
                </a:cubicBezTo>
                <a:cubicBezTo>
                  <a:pt x="6993160" y="109245"/>
                  <a:pt x="6986340" y="111048"/>
                  <a:pt x="6981710" y="114528"/>
                </a:cubicBezTo>
                <a:cubicBezTo>
                  <a:pt x="6977081" y="118008"/>
                  <a:pt x="6974757" y="122402"/>
                  <a:pt x="6974738" y="127711"/>
                </a:cubicBezTo>
                <a:lnTo>
                  <a:pt x="6974738" y="128320"/>
                </a:lnTo>
                <a:cubicBezTo>
                  <a:pt x="6974350" y="135032"/>
                  <a:pt x="6977412" y="140277"/>
                  <a:pt x="6983920" y="144056"/>
                </a:cubicBezTo>
                <a:cubicBezTo>
                  <a:pt x="6990428" y="147834"/>
                  <a:pt x="7002710" y="151936"/>
                  <a:pt x="7020763" y="156362"/>
                </a:cubicBezTo>
                <a:cubicBezTo>
                  <a:pt x="7042518" y="161639"/>
                  <a:pt x="7059206" y="169068"/>
                  <a:pt x="7070826" y="178650"/>
                </a:cubicBezTo>
                <a:cubicBezTo>
                  <a:pt x="7082447" y="188233"/>
                  <a:pt x="7088314" y="202139"/>
                  <a:pt x="7088428" y="220370"/>
                </a:cubicBezTo>
                <a:lnTo>
                  <a:pt x="7088428" y="220980"/>
                </a:lnTo>
                <a:cubicBezTo>
                  <a:pt x="7088040" y="242271"/>
                  <a:pt x="7080739" y="258591"/>
                  <a:pt x="7066521" y="269938"/>
                </a:cubicBezTo>
                <a:cubicBezTo>
                  <a:pt x="7052304" y="281285"/>
                  <a:pt x="7033494" y="287013"/>
                  <a:pt x="7010095" y="287121"/>
                </a:cubicBezTo>
                <a:cubicBezTo>
                  <a:pt x="6993788" y="287127"/>
                  <a:pt x="6977862" y="284295"/>
                  <a:pt x="6962318" y="278625"/>
                </a:cubicBezTo>
                <a:cubicBezTo>
                  <a:pt x="6946772" y="272954"/>
                  <a:pt x="6932524" y="264407"/>
                  <a:pt x="6919569" y="252984"/>
                </a:cubicBezTo>
                <a:lnTo>
                  <a:pt x="6947306" y="219760"/>
                </a:lnTo>
                <a:cubicBezTo>
                  <a:pt x="6956838" y="227774"/>
                  <a:pt x="6966807" y="234073"/>
                  <a:pt x="6977214" y="238658"/>
                </a:cubicBezTo>
                <a:cubicBezTo>
                  <a:pt x="6987622" y="243243"/>
                  <a:pt x="6998887" y="245579"/>
                  <a:pt x="7011010" y="245668"/>
                </a:cubicBezTo>
                <a:cubicBezTo>
                  <a:pt x="7020693" y="245611"/>
                  <a:pt x="7028224" y="243821"/>
                  <a:pt x="7033602" y="240296"/>
                </a:cubicBezTo>
                <a:cubicBezTo>
                  <a:pt x="7038981" y="236772"/>
                  <a:pt x="7041712" y="231857"/>
                  <a:pt x="7041794" y="225552"/>
                </a:cubicBezTo>
                <a:lnTo>
                  <a:pt x="7041794" y="224942"/>
                </a:lnTo>
                <a:cubicBezTo>
                  <a:pt x="7042232" y="219182"/>
                  <a:pt x="7039527" y="214318"/>
                  <a:pt x="7033679" y="210350"/>
                </a:cubicBezTo>
                <a:cubicBezTo>
                  <a:pt x="7027830" y="206381"/>
                  <a:pt x="7016210" y="202203"/>
                  <a:pt x="6998817" y="197815"/>
                </a:cubicBezTo>
                <a:cubicBezTo>
                  <a:pt x="6984414" y="194340"/>
                  <a:pt x="6971936" y="190215"/>
                  <a:pt x="6961384" y="185442"/>
                </a:cubicBezTo>
                <a:cubicBezTo>
                  <a:pt x="6950830" y="180669"/>
                  <a:pt x="6942664" y="174151"/>
                  <a:pt x="6936886" y="165890"/>
                </a:cubicBezTo>
                <a:cubicBezTo>
                  <a:pt x="6931108" y="157628"/>
                  <a:pt x="6928182" y="146527"/>
                  <a:pt x="6928104" y="132588"/>
                </a:cubicBezTo>
                <a:lnTo>
                  <a:pt x="6928104" y="131978"/>
                </a:lnTo>
                <a:cubicBezTo>
                  <a:pt x="6928491" y="112363"/>
                  <a:pt x="6935488" y="96805"/>
                  <a:pt x="6949097" y="85305"/>
                </a:cubicBezTo>
                <a:cubicBezTo>
                  <a:pt x="6962704" y="73806"/>
                  <a:pt x="6980599" y="67925"/>
                  <a:pt x="7002780" y="67665"/>
                </a:cubicBezTo>
                <a:close/>
                <a:moveTo>
                  <a:pt x="5974080" y="67665"/>
                </a:moveTo>
                <a:cubicBezTo>
                  <a:pt x="5989631" y="67710"/>
                  <a:pt x="6004020" y="70059"/>
                  <a:pt x="6017247" y="74714"/>
                </a:cubicBezTo>
                <a:cubicBezTo>
                  <a:pt x="6030474" y="79368"/>
                  <a:pt x="6042500" y="86061"/>
                  <a:pt x="6053328" y="94792"/>
                </a:cubicBezTo>
                <a:lnTo>
                  <a:pt x="6028944" y="130149"/>
                </a:lnTo>
                <a:cubicBezTo>
                  <a:pt x="6019488" y="123539"/>
                  <a:pt x="6010128" y="118395"/>
                  <a:pt x="6000864" y="114719"/>
                </a:cubicBezTo>
                <a:cubicBezTo>
                  <a:pt x="5991599" y="111042"/>
                  <a:pt x="5982468" y="109175"/>
                  <a:pt x="5973470" y="109118"/>
                </a:cubicBezTo>
                <a:cubicBezTo>
                  <a:pt x="5964460" y="109245"/>
                  <a:pt x="5957640" y="111048"/>
                  <a:pt x="5953010" y="114528"/>
                </a:cubicBezTo>
                <a:cubicBezTo>
                  <a:pt x="5948381" y="118008"/>
                  <a:pt x="5946057" y="122402"/>
                  <a:pt x="5946038" y="127711"/>
                </a:cubicBezTo>
                <a:lnTo>
                  <a:pt x="5946038" y="128320"/>
                </a:lnTo>
                <a:cubicBezTo>
                  <a:pt x="5945650" y="135032"/>
                  <a:pt x="5948712" y="140277"/>
                  <a:pt x="5955220" y="144056"/>
                </a:cubicBezTo>
                <a:cubicBezTo>
                  <a:pt x="5961728" y="147834"/>
                  <a:pt x="5974010" y="151936"/>
                  <a:pt x="5992063" y="156362"/>
                </a:cubicBezTo>
                <a:cubicBezTo>
                  <a:pt x="6013818" y="161639"/>
                  <a:pt x="6030506" y="169068"/>
                  <a:pt x="6042126" y="178650"/>
                </a:cubicBezTo>
                <a:cubicBezTo>
                  <a:pt x="6053747" y="188233"/>
                  <a:pt x="6059614" y="202139"/>
                  <a:pt x="6059728" y="220370"/>
                </a:cubicBezTo>
                <a:lnTo>
                  <a:pt x="6059728" y="220980"/>
                </a:lnTo>
                <a:cubicBezTo>
                  <a:pt x="6059340" y="242271"/>
                  <a:pt x="6052039" y="258591"/>
                  <a:pt x="6037821" y="269938"/>
                </a:cubicBezTo>
                <a:cubicBezTo>
                  <a:pt x="6023604" y="281285"/>
                  <a:pt x="6004794" y="287013"/>
                  <a:pt x="5981395" y="287121"/>
                </a:cubicBezTo>
                <a:cubicBezTo>
                  <a:pt x="5965088" y="287127"/>
                  <a:pt x="5949162" y="284295"/>
                  <a:pt x="5933618" y="278625"/>
                </a:cubicBezTo>
                <a:cubicBezTo>
                  <a:pt x="5918072" y="272954"/>
                  <a:pt x="5903824" y="264407"/>
                  <a:pt x="5890869" y="252984"/>
                </a:cubicBezTo>
                <a:lnTo>
                  <a:pt x="5918606" y="219760"/>
                </a:lnTo>
                <a:cubicBezTo>
                  <a:pt x="5928138" y="227774"/>
                  <a:pt x="5938107" y="234073"/>
                  <a:pt x="5948514" y="238658"/>
                </a:cubicBezTo>
                <a:cubicBezTo>
                  <a:pt x="5958922" y="243243"/>
                  <a:pt x="5970187" y="245579"/>
                  <a:pt x="5982310" y="245668"/>
                </a:cubicBezTo>
                <a:cubicBezTo>
                  <a:pt x="5991993" y="245611"/>
                  <a:pt x="5999524" y="243821"/>
                  <a:pt x="6004902" y="240296"/>
                </a:cubicBezTo>
                <a:cubicBezTo>
                  <a:pt x="6010281" y="236772"/>
                  <a:pt x="6013012" y="231857"/>
                  <a:pt x="6013094" y="225552"/>
                </a:cubicBezTo>
                <a:lnTo>
                  <a:pt x="6013094" y="224942"/>
                </a:lnTo>
                <a:cubicBezTo>
                  <a:pt x="6013532" y="219182"/>
                  <a:pt x="6010827" y="214318"/>
                  <a:pt x="6004979" y="210350"/>
                </a:cubicBezTo>
                <a:cubicBezTo>
                  <a:pt x="5999130" y="206381"/>
                  <a:pt x="5987510" y="202203"/>
                  <a:pt x="5970117" y="197815"/>
                </a:cubicBezTo>
                <a:cubicBezTo>
                  <a:pt x="5955714" y="194340"/>
                  <a:pt x="5943236" y="190215"/>
                  <a:pt x="5932684" y="185442"/>
                </a:cubicBezTo>
                <a:cubicBezTo>
                  <a:pt x="5922130" y="180669"/>
                  <a:pt x="5913964" y="174151"/>
                  <a:pt x="5908186" y="165890"/>
                </a:cubicBezTo>
                <a:cubicBezTo>
                  <a:pt x="5902408" y="157628"/>
                  <a:pt x="5899482" y="146527"/>
                  <a:pt x="5899404" y="132588"/>
                </a:cubicBezTo>
                <a:lnTo>
                  <a:pt x="5899404" y="131978"/>
                </a:lnTo>
                <a:cubicBezTo>
                  <a:pt x="5899791" y="112363"/>
                  <a:pt x="5906788" y="96805"/>
                  <a:pt x="5920397" y="85305"/>
                </a:cubicBezTo>
                <a:cubicBezTo>
                  <a:pt x="5934004" y="73806"/>
                  <a:pt x="5951899" y="67925"/>
                  <a:pt x="5974080" y="67665"/>
                </a:cubicBezTo>
                <a:close/>
                <a:moveTo>
                  <a:pt x="4659630" y="67665"/>
                </a:moveTo>
                <a:cubicBezTo>
                  <a:pt x="4675181" y="67710"/>
                  <a:pt x="4689570" y="70059"/>
                  <a:pt x="4702798" y="74714"/>
                </a:cubicBezTo>
                <a:cubicBezTo>
                  <a:pt x="4716024" y="79368"/>
                  <a:pt x="4728051" y="86061"/>
                  <a:pt x="4738878" y="94792"/>
                </a:cubicBezTo>
                <a:lnTo>
                  <a:pt x="4714494" y="130149"/>
                </a:lnTo>
                <a:cubicBezTo>
                  <a:pt x="4705039" y="123539"/>
                  <a:pt x="4695679" y="118395"/>
                  <a:pt x="4686414" y="114719"/>
                </a:cubicBezTo>
                <a:cubicBezTo>
                  <a:pt x="4677150" y="111042"/>
                  <a:pt x="4668018" y="109175"/>
                  <a:pt x="4659021" y="109118"/>
                </a:cubicBezTo>
                <a:cubicBezTo>
                  <a:pt x="4650010" y="109245"/>
                  <a:pt x="4643190" y="111048"/>
                  <a:pt x="4638561" y="114528"/>
                </a:cubicBezTo>
                <a:cubicBezTo>
                  <a:pt x="4633931" y="118008"/>
                  <a:pt x="4631608" y="122402"/>
                  <a:pt x="4631589" y="127711"/>
                </a:cubicBezTo>
                <a:lnTo>
                  <a:pt x="4631589" y="128320"/>
                </a:lnTo>
                <a:cubicBezTo>
                  <a:pt x="4631201" y="135032"/>
                  <a:pt x="4634262" y="140277"/>
                  <a:pt x="4640771" y="144056"/>
                </a:cubicBezTo>
                <a:cubicBezTo>
                  <a:pt x="4647279" y="147834"/>
                  <a:pt x="4659560" y="151936"/>
                  <a:pt x="4677613" y="156362"/>
                </a:cubicBezTo>
                <a:cubicBezTo>
                  <a:pt x="4699368" y="161639"/>
                  <a:pt x="4716056" y="169068"/>
                  <a:pt x="4727677" y="178650"/>
                </a:cubicBezTo>
                <a:cubicBezTo>
                  <a:pt x="4739297" y="188233"/>
                  <a:pt x="4745165" y="202139"/>
                  <a:pt x="4745279" y="220370"/>
                </a:cubicBezTo>
                <a:lnTo>
                  <a:pt x="4745279" y="220980"/>
                </a:lnTo>
                <a:cubicBezTo>
                  <a:pt x="4744892" y="242271"/>
                  <a:pt x="4737589" y="258591"/>
                  <a:pt x="4723371" y="269938"/>
                </a:cubicBezTo>
                <a:cubicBezTo>
                  <a:pt x="4709154" y="281285"/>
                  <a:pt x="4690345" y="287013"/>
                  <a:pt x="4666945" y="287121"/>
                </a:cubicBezTo>
                <a:cubicBezTo>
                  <a:pt x="4650639" y="287127"/>
                  <a:pt x="4634713" y="284295"/>
                  <a:pt x="4619168" y="278625"/>
                </a:cubicBezTo>
                <a:cubicBezTo>
                  <a:pt x="4603623" y="272954"/>
                  <a:pt x="4589374" y="264407"/>
                  <a:pt x="4576420" y="252984"/>
                </a:cubicBezTo>
                <a:lnTo>
                  <a:pt x="4604157" y="219760"/>
                </a:lnTo>
                <a:cubicBezTo>
                  <a:pt x="4613688" y="227774"/>
                  <a:pt x="4623658" y="234073"/>
                  <a:pt x="4634065" y="238658"/>
                </a:cubicBezTo>
                <a:cubicBezTo>
                  <a:pt x="4644473" y="243243"/>
                  <a:pt x="4655738" y="245579"/>
                  <a:pt x="4667860" y="245668"/>
                </a:cubicBezTo>
                <a:cubicBezTo>
                  <a:pt x="4677543" y="245611"/>
                  <a:pt x="4685075" y="243821"/>
                  <a:pt x="4690453" y="240296"/>
                </a:cubicBezTo>
                <a:cubicBezTo>
                  <a:pt x="4695831" y="236772"/>
                  <a:pt x="4698562" y="231857"/>
                  <a:pt x="4698644" y="225552"/>
                </a:cubicBezTo>
                <a:lnTo>
                  <a:pt x="4698644" y="224942"/>
                </a:lnTo>
                <a:cubicBezTo>
                  <a:pt x="4699083" y="219182"/>
                  <a:pt x="4696378" y="214318"/>
                  <a:pt x="4690529" y="210350"/>
                </a:cubicBezTo>
                <a:cubicBezTo>
                  <a:pt x="4684681" y="206381"/>
                  <a:pt x="4673060" y="202203"/>
                  <a:pt x="4655667" y="197815"/>
                </a:cubicBezTo>
                <a:cubicBezTo>
                  <a:pt x="4641265" y="194340"/>
                  <a:pt x="4628787" y="190215"/>
                  <a:pt x="4618234" y="185442"/>
                </a:cubicBezTo>
                <a:cubicBezTo>
                  <a:pt x="4607680" y="180669"/>
                  <a:pt x="4599515" y="174151"/>
                  <a:pt x="4593737" y="165890"/>
                </a:cubicBezTo>
                <a:cubicBezTo>
                  <a:pt x="4587959" y="157628"/>
                  <a:pt x="4585031" y="146527"/>
                  <a:pt x="4584954" y="132588"/>
                </a:cubicBezTo>
                <a:lnTo>
                  <a:pt x="4584954" y="131978"/>
                </a:lnTo>
                <a:cubicBezTo>
                  <a:pt x="4585341" y="112363"/>
                  <a:pt x="4592339" y="96805"/>
                  <a:pt x="4605947" y="85305"/>
                </a:cubicBezTo>
                <a:cubicBezTo>
                  <a:pt x="4619555" y="73806"/>
                  <a:pt x="4637450" y="67925"/>
                  <a:pt x="4659630" y="67665"/>
                </a:cubicBezTo>
                <a:close/>
                <a:moveTo>
                  <a:pt x="611505" y="67665"/>
                </a:moveTo>
                <a:cubicBezTo>
                  <a:pt x="627056" y="67710"/>
                  <a:pt x="641445" y="70059"/>
                  <a:pt x="654672" y="74714"/>
                </a:cubicBezTo>
                <a:cubicBezTo>
                  <a:pt x="667899" y="79368"/>
                  <a:pt x="679926" y="86061"/>
                  <a:pt x="690753" y="94792"/>
                </a:cubicBezTo>
                <a:lnTo>
                  <a:pt x="666369" y="130149"/>
                </a:lnTo>
                <a:cubicBezTo>
                  <a:pt x="656914" y="123539"/>
                  <a:pt x="647554" y="118395"/>
                  <a:pt x="638289" y="114719"/>
                </a:cubicBezTo>
                <a:cubicBezTo>
                  <a:pt x="629025" y="111042"/>
                  <a:pt x="619893" y="109175"/>
                  <a:pt x="610896" y="109118"/>
                </a:cubicBezTo>
                <a:cubicBezTo>
                  <a:pt x="601885" y="109245"/>
                  <a:pt x="595065" y="111048"/>
                  <a:pt x="590436" y="114528"/>
                </a:cubicBezTo>
                <a:cubicBezTo>
                  <a:pt x="585807" y="118008"/>
                  <a:pt x="583483" y="122402"/>
                  <a:pt x="583463" y="127711"/>
                </a:cubicBezTo>
                <a:lnTo>
                  <a:pt x="583463" y="128320"/>
                </a:lnTo>
                <a:cubicBezTo>
                  <a:pt x="583076" y="135032"/>
                  <a:pt x="586137" y="140277"/>
                  <a:pt x="592646" y="144056"/>
                </a:cubicBezTo>
                <a:cubicBezTo>
                  <a:pt x="599154" y="147834"/>
                  <a:pt x="611435" y="151936"/>
                  <a:pt x="629488" y="156362"/>
                </a:cubicBezTo>
                <a:cubicBezTo>
                  <a:pt x="651243" y="161639"/>
                  <a:pt x="667931" y="169068"/>
                  <a:pt x="679552" y="178650"/>
                </a:cubicBezTo>
                <a:cubicBezTo>
                  <a:pt x="691172" y="188233"/>
                  <a:pt x="697039" y="202139"/>
                  <a:pt x="697154" y="220370"/>
                </a:cubicBezTo>
                <a:lnTo>
                  <a:pt x="697154" y="220980"/>
                </a:lnTo>
                <a:cubicBezTo>
                  <a:pt x="696766" y="242271"/>
                  <a:pt x="689464" y="258591"/>
                  <a:pt x="675246" y="269938"/>
                </a:cubicBezTo>
                <a:cubicBezTo>
                  <a:pt x="661029" y="281285"/>
                  <a:pt x="642220" y="287013"/>
                  <a:pt x="618820" y="287121"/>
                </a:cubicBezTo>
                <a:cubicBezTo>
                  <a:pt x="602514" y="287127"/>
                  <a:pt x="586588" y="284295"/>
                  <a:pt x="571043" y="278625"/>
                </a:cubicBezTo>
                <a:cubicBezTo>
                  <a:pt x="555498" y="272954"/>
                  <a:pt x="541249" y="264407"/>
                  <a:pt x="528295" y="252984"/>
                </a:cubicBezTo>
                <a:lnTo>
                  <a:pt x="556032" y="219760"/>
                </a:lnTo>
                <a:cubicBezTo>
                  <a:pt x="565563" y="227774"/>
                  <a:pt x="575532" y="234073"/>
                  <a:pt x="585940" y="238658"/>
                </a:cubicBezTo>
                <a:cubicBezTo>
                  <a:pt x="596348" y="243243"/>
                  <a:pt x="607613" y="245579"/>
                  <a:pt x="619735" y="245668"/>
                </a:cubicBezTo>
                <a:cubicBezTo>
                  <a:pt x="629419" y="245611"/>
                  <a:pt x="636950" y="243821"/>
                  <a:pt x="642328" y="240296"/>
                </a:cubicBezTo>
                <a:cubicBezTo>
                  <a:pt x="647707" y="236772"/>
                  <a:pt x="650437" y="231857"/>
                  <a:pt x="650519" y="225552"/>
                </a:cubicBezTo>
                <a:lnTo>
                  <a:pt x="650519" y="224942"/>
                </a:lnTo>
                <a:cubicBezTo>
                  <a:pt x="650957" y="219182"/>
                  <a:pt x="648252" y="214318"/>
                  <a:pt x="642404" y="210350"/>
                </a:cubicBezTo>
                <a:cubicBezTo>
                  <a:pt x="636556" y="206381"/>
                  <a:pt x="624935" y="202203"/>
                  <a:pt x="607543" y="197815"/>
                </a:cubicBezTo>
                <a:cubicBezTo>
                  <a:pt x="593140" y="194340"/>
                  <a:pt x="580662" y="190215"/>
                  <a:pt x="570109" y="185442"/>
                </a:cubicBezTo>
                <a:cubicBezTo>
                  <a:pt x="559555" y="180669"/>
                  <a:pt x="551390" y="174151"/>
                  <a:pt x="545612" y="165890"/>
                </a:cubicBezTo>
                <a:cubicBezTo>
                  <a:pt x="539834" y="157628"/>
                  <a:pt x="536906" y="146527"/>
                  <a:pt x="536829" y="132588"/>
                </a:cubicBezTo>
                <a:lnTo>
                  <a:pt x="536829" y="131978"/>
                </a:lnTo>
                <a:cubicBezTo>
                  <a:pt x="537216" y="112363"/>
                  <a:pt x="544214" y="96805"/>
                  <a:pt x="557822" y="85305"/>
                </a:cubicBezTo>
                <a:cubicBezTo>
                  <a:pt x="571430" y="73806"/>
                  <a:pt x="589325" y="67925"/>
                  <a:pt x="611505" y="67665"/>
                </a:cubicBezTo>
                <a:close/>
                <a:moveTo>
                  <a:pt x="5752566" y="67056"/>
                </a:moveTo>
                <a:cubicBezTo>
                  <a:pt x="5774689" y="67287"/>
                  <a:pt x="5794215" y="72277"/>
                  <a:pt x="5811144" y="82025"/>
                </a:cubicBezTo>
                <a:cubicBezTo>
                  <a:pt x="5828074" y="91773"/>
                  <a:pt x="5841346" y="104890"/>
                  <a:pt x="5850960" y="121378"/>
                </a:cubicBezTo>
                <a:cubicBezTo>
                  <a:pt x="5860574" y="137865"/>
                  <a:pt x="5865470" y="156334"/>
                  <a:pt x="5865648" y="176784"/>
                </a:cubicBezTo>
                <a:lnTo>
                  <a:pt x="5865648" y="177393"/>
                </a:lnTo>
                <a:cubicBezTo>
                  <a:pt x="5865462" y="197850"/>
                  <a:pt x="5860514" y="216372"/>
                  <a:pt x="5850802" y="232957"/>
                </a:cubicBezTo>
                <a:cubicBezTo>
                  <a:pt x="5841090" y="249542"/>
                  <a:pt x="5827720" y="262758"/>
                  <a:pt x="5810692" y="272604"/>
                </a:cubicBezTo>
                <a:cubicBezTo>
                  <a:pt x="5793666" y="282449"/>
                  <a:pt x="5774086" y="287492"/>
                  <a:pt x="5751956" y="287731"/>
                </a:cubicBezTo>
                <a:cubicBezTo>
                  <a:pt x="5729834" y="287499"/>
                  <a:pt x="5710308" y="282510"/>
                  <a:pt x="5693379" y="272762"/>
                </a:cubicBezTo>
                <a:cubicBezTo>
                  <a:pt x="5676449" y="263014"/>
                  <a:pt x="5663177" y="249896"/>
                  <a:pt x="5653563" y="233409"/>
                </a:cubicBezTo>
                <a:cubicBezTo>
                  <a:pt x="5643949" y="216921"/>
                  <a:pt x="5639053" y="198453"/>
                  <a:pt x="5638876" y="178003"/>
                </a:cubicBezTo>
                <a:lnTo>
                  <a:pt x="5638876" y="177393"/>
                </a:lnTo>
                <a:cubicBezTo>
                  <a:pt x="5639061" y="156936"/>
                  <a:pt x="5644009" y="138414"/>
                  <a:pt x="5653721" y="121829"/>
                </a:cubicBezTo>
                <a:cubicBezTo>
                  <a:pt x="5663433" y="105244"/>
                  <a:pt x="5676803" y="92028"/>
                  <a:pt x="5693831" y="82183"/>
                </a:cubicBezTo>
                <a:cubicBezTo>
                  <a:pt x="5710858" y="72337"/>
                  <a:pt x="5730436" y="67294"/>
                  <a:pt x="5752566" y="67056"/>
                </a:cubicBezTo>
                <a:close/>
                <a:moveTo>
                  <a:pt x="4438117" y="67056"/>
                </a:moveTo>
                <a:cubicBezTo>
                  <a:pt x="4460239" y="67287"/>
                  <a:pt x="4479765" y="72277"/>
                  <a:pt x="4496695" y="82025"/>
                </a:cubicBezTo>
                <a:cubicBezTo>
                  <a:pt x="4513624" y="91773"/>
                  <a:pt x="4526896" y="104890"/>
                  <a:pt x="4536511" y="121378"/>
                </a:cubicBezTo>
                <a:cubicBezTo>
                  <a:pt x="4546125" y="137865"/>
                  <a:pt x="4551021" y="156334"/>
                  <a:pt x="4551198" y="176784"/>
                </a:cubicBezTo>
                <a:lnTo>
                  <a:pt x="4551198" y="177393"/>
                </a:lnTo>
                <a:cubicBezTo>
                  <a:pt x="4551013" y="197850"/>
                  <a:pt x="4546065" y="216372"/>
                  <a:pt x="4536353" y="232957"/>
                </a:cubicBezTo>
                <a:cubicBezTo>
                  <a:pt x="4526640" y="249542"/>
                  <a:pt x="4513271" y="262758"/>
                  <a:pt x="4496243" y="272604"/>
                </a:cubicBezTo>
                <a:cubicBezTo>
                  <a:pt x="4479216" y="282449"/>
                  <a:pt x="4459637" y="287492"/>
                  <a:pt x="4437507" y="287731"/>
                </a:cubicBezTo>
                <a:cubicBezTo>
                  <a:pt x="4415384" y="287499"/>
                  <a:pt x="4395858" y="282510"/>
                  <a:pt x="4378929" y="272762"/>
                </a:cubicBezTo>
                <a:cubicBezTo>
                  <a:pt x="4361999" y="263014"/>
                  <a:pt x="4348727" y="249896"/>
                  <a:pt x="4339113" y="233409"/>
                </a:cubicBezTo>
                <a:cubicBezTo>
                  <a:pt x="4329499" y="216921"/>
                  <a:pt x="4324603" y="198453"/>
                  <a:pt x="4324427" y="178003"/>
                </a:cubicBezTo>
                <a:lnTo>
                  <a:pt x="4324427" y="177393"/>
                </a:lnTo>
                <a:cubicBezTo>
                  <a:pt x="4324610" y="156936"/>
                  <a:pt x="4329559" y="138414"/>
                  <a:pt x="4339271" y="121829"/>
                </a:cubicBezTo>
                <a:cubicBezTo>
                  <a:pt x="4348984" y="105244"/>
                  <a:pt x="4362353" y="92028"/>
                  <a:pt x="4379380" y="82183"/>
                </a:cubicBezTo>
                <a:cubicBezTo>
                  <a:pt x="4396408" y="72337"/>
                  <a:pt x="4415987" y="67294"/>
                  <a:pt x="4438117" y="67056"/>
                </a:cubicBezTo>
                <a:close/>
                <a:moveTo>
                  <a:pt x="3365906" y="0"/>
                </a:moveTo>
                <a:lnTo>
                  <a:pt x="3405835" y="17373"/>
                </a:lnTo>
                <a:lnTo>
                  <a:pt x="3366821" y="53949"/>
                </a:lnTo>
                <a:lnTo>
                  <a:pt x="3331464" y="53949"/>
                </a:lnTo>
                <a:close/>
                <a:moveTo>
                  <a:pt x="2403881" y="0"/>
                </a:moveTo>
                <a:lnTo>
                  <a:pt x="2443810" y="17373"/>
                </a:lnTo>
                <a:lnTo>
                  <a:pt x="2404796" y="53949"/>
                </a:lnTo>
                <a:lnTo>
                  <a:pt x="2369439" y="5394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Espace réservé de l'élément multimédia 5">
            <a:extLst>
              <a:ext uri="{FF2B5EF4-FFF2-40B4-BE49-F238E27FC236}">
                <a16:creationId xmlns:a16="http://schemas.microsoft.com/office/drawing/2014/main" id="{3DC943A1-CE03-9FD4-4C42-62769A935D76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140906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F2141347-DB1E-A340-AABF-18BC1904B22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/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DFCBCB9-20DF-D6A4-2CAC-707B490A8AB8}"/>
              </a:ext>
            </a:extLst>
          </p:cNvPr>
          <p:cNvSpPr txBox="1"/>
          <p:nvPr/>
        </p:nvSpPr>
        <p:spPr>
          <a:xfrm>
            <a:off x="0" y="2136742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/>
              <a:t>La simplicité est la sophistication suprême</a:t>
            </a:r>
            <a:endParaRPr lang="en-GB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7DA3D8F-AC3D-B1DA-87B1-47809CE51AEB}"/>
              </a:ext>
            </a:extLst>
          </p:cNvPr>
          <p:cNvSpPr txBox="1"/>
          <p:nvPr/>
        </p:nvSpPr>
        <p:spPr>
          <a:xfrm>
            <a:off x="0" y="2570052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/>
              <a:t>Léonard de Vinci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13239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NUANCIER PROJET FASHION">
      <a:dk1>
        <a:sysClr val="windowText" lastClr="000000"/>
      </a:dk1>
      <a:lt1>
        <a:sysClr val="window" lastClr="FFFFFF"/>
      </a:lt1>
      <a:dk2>
        <a:srgbClr val="22303C"/>
      </a:dk2>
      <a:lt2>
        <a:srgbClr val="FFFFFF"/>
      </a:lt2>
      <a:accent1>
        <a:srgbClr val="A66B38"/>
      </a:accent1>
      <a:accent2>
        <a:srgbClr val="BFAF99"/>
      </a:accent2>
      <a:accent3>
        <a:srgbClr val="B2C8D7"/>
      </a:accent3>
      <a:accent4>
        <a:srgbClr val="22303C"/>
      </a:accent4>
      <a:accent5>
        <a:srgbClr val="7C9BA6"/>
      </a:accent5>
      <a:accent6>
        <a:srgbClr val="D8C8BF"/>
      </a:accent6>
      <a:hlink>
        <a:srgbClr val="40281A"/>
      </a:hlink>
      <a:folHlink>
        <a:srgbClr val="D9A577"/>
      </a:folHlink>
    </a:clrScheme>
    <a:fontScheme name="Personnalisé 1">
      <a:majorFont>
        <a:latin typeface="times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NUANCIER PROJET FASHION">
      <a:dk1>
        <a:sysClr val="windowText" lastClr="000000"/>
      </a:dk1>
      <a:lt1>
        <a:sysClr val="window" lastClr="FFFFFF"/>
      </a:lt1>
      <a:dk2>
        <a:srgbClr val="22303C"/>
      </a:dk2>
      <a:lt2>
        <a:srgbClr val="FFFFFF"/>
      </a:lt2>
      <a:accent1>
        <a:srgbClr val="A66B38"/>
      </a:accent1>
      <a:accent2>
        <a:srgbClr val="BFAF99"/>
      </a:accent2>
      <a:accent3>
        <a:srgbClr val="B2C8D7"/>
      </a:accent3>
      <a:accent4>
        <a:srgbClr val="22303C"/>
      </a:accent4>
      <a:accent5>
        <a:srgbClr val="7C9BA6"/>
      </a:accent5>
      <a:accent6>
        <a:srgbClr val="D8C8BF"/>
      </a:accent6>
      <a:hlink>
        <a:srgbClr val="40281A"/>
      </a:hlink>
      <a:folHlink>
        <a:srgbClr val="D9A577"/>
      </a:folHlink>
    </a:clrScheme>
    <a:fontScheme name="POLICES FASHION">
      <a:majorFont>
        <a:latin typeface="Playfair Display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A60B5079794642ABE7A59ACB049E0C" ma:contentTypeVersion="16" ma:contentTypeDescription="Crée un document." ma:contentTypeScope="" ma:versionID="0f9f649336df25b7d56b7e8a290bed50">
  <xsd:schema xmlns:xsd="http://www.w3.org/2001/XMLSchema" xmlns:xs="http://www.w3.org/2001/XMLSchema" xmlns:p="http://schemas.microsoft.com/office/2006/metadata/properties" xmlns:ns2="271254ee-1e7f-4a9d-a7d2-a2302e6e5eb2" xmlns:ns3="3a0a6138-9419-40d6-bf0b-851727aaa315" targetNamespace="http://schemas.microsoft.com/office/2006/metadata/properties" ma:root="true" ma:fieldsID="5e0bdcad48ec819bef733b50f3562766" ns2:_="" ns3:_="">
    <xsd:import namespace="271254ee-1e7f-4a9d-a7d2-a2302e6e5eb2"/>
    <xsd:import namespace="3a0a6138-9419-40d6-bf0b-851727aaa3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1254ee-1e7f-4a9d-a7d2-a2302e6e5e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Balises d’images" ma:readOnly="false" ma:fieldId="{5cf76f15-5ced-4ddc-b409-7134ff3c332f}" ma:taxonomyMulti="true" ma:sspId="bcf2a568-252d-4444-8756-a66c09fad9f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0a6138-9419-40d6-bf0b-851727aaa31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d70277b-01b7-43cd-b9eb-8b94a1aaf00b}" ma:internalName="TaxCatchAll" ma:showField="CatchAllData" ma:web="3a0a6138-9419-40d6-bf0b-851727aaa31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a0a6138-9419-40d6-bf0b-851727aaa315" xsi:nil="true"/>
    <lcf76f155ced4ddcb4097134ff3c332f xmlns="271254ee-1e7f-4a9d-a7d2-a2302e6e5eb2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FF6C755-5F9B-4944-9467-6D8462B94D53}"/>
</file>

<file path=customXml/itemProps2.xml><?xml version="1.0" encoding="utf-8"?>
<ds:datastoreItem xmlns:ds="http://schemas.openxmlformats.org/officeDocument/2006/customXml" ds:itemID="{C21C6EE5-0808-4F67-B092-D304C5B9C0B3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D1D0E36-5A80-4D44-9C88-E23A218CF0E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2936</TotalTime>
  <Words>9</Words>
  <Application>Microsoft Office PowerPoint</Application>
  <PresentationFormat>Grand écran</PresentationFormat>
  <Paragraphs>2</Paragraphs>
  <Slides>4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12" baseType="lpstr">
      <vt:lpstr>Mission Script</vt:lpstr>
      <vt:lpstr>tahoma</vt:lpstr>
      <vt:lpstr>Raleway</vt:lpstr>
      <vt:lpstr>Arial</vt:lpstr>
      <vt:lpstr>times</vt:lpstr>
      <vt:lpstr>Playfair Display</vt:lpstr>
      <vt:lpstr>Calibri</vt:lpstr>
      <vt:lpstr>Thème Office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Gérald VIGOUROUX</dc:creator>
  <cp:lastModifiedBy>Gérald VIGOUROUX</cp:lastModifiedBy>
  <cp:revision>83</cp:revision>
  <dcterms:created xsi:type="dcterms:W3CDTF">2021-05-02T14:31:11Z</dcterms:created>
  <dcterms:modified xsi:type="dcterms:W3CDTF">2022-12-14T15:28:20Z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0x010100174DEAFE30E27B41A9EB89A81D5ADC4A</vt:lpwstr>
  </property>
</Properties>
</file>